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38" r:id="rId1"/>
  </p:sldMasterIdLst>
  <p:notesMasterIdLst>
    <p:notesMasterId r:id="rId24"/>
  </p:notesMasterIdLst>
  <p:sldIdLst>
    <p:sldId id="256" r:id="rId2"/>
    <p:sldId id="318" r:id="rId3"/>
    <p:sldId id="259" r:id="rId4"/>
    <p:sldId id="263" r:id="rId5"/>
    <p:sldId id="268" r:id="rId6"/>
    <p:sldId id="310" r:id="rId7"/>
    <p:sldId id="345" r:id="rId8"/>
    <p:sldId id="347" r:id="rId9"/>
    <p:sldId id="300" r:id="rId10"/>
    <p:sldId id="292" r:id="rId11"/>
    <p:sldId id="289" r:id="rId12"/>
    <p:sldId id="339" r:id="rId13"/>
    <p:sldId id="352" r:id="rId14"/>
    <p:sldId id="348" r:id="rId15"/>
    <p:sldId id="341" r:id="rId16"/>
    <p:sldId id="342" r:id="rId17"/>
    <p:sldId id="340" r:id="rId18"/>
    <p:sldId id="308" r:id="rId19"/>
    <p:sldId id="349" r:id="rId20"/>
    <p:sldId id="350" r:id="rId21"/>
    <p:sldId id="325" r:id="rId22"/>
    <p:sldId id="278" r:id="rId23"/>
  </p:sldIdLst>
  <p:sldSz cx="18288000" cy="10287000"/>
  <p:notesSz cx="6858000" cy="9144000"/>
  <p:embeddedFontLst>
    <p:embeddedFont>
      <p:font typeface="Optimistic Display" panose="020B0603020203020204" pitchFamily="34" charset="0"/>
      <p:regular r:id="rId25"/>
      <p:bold r:id="rId26"/>
    </p:embeddedFont>
    <p:embeddedFont>
      <p:font typeface="Optimistic Display Medium" panose="020B0603020203020204" pitchFamily="34" charset="0"/>
      <p:regular r:id="rId27"/>
      <p:bold r:id="rId28"/>
    </p:embeddedFont>
    <p:embeddedFont>
      <p:font typeface="Optimistic Text" panose="020B0503020203020204" pitchFamily="34" charset="0"/>
      <p:regular r:id="rId29"/>
      <p:bold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56"/>
    <p:restoredTop sz="95822" autoAdjust="0"/>
  </p:normalViewPr>
  <p:slideViewPr>
    <p:cSldViewPr snapToGrid="0">
      <p:cViewPr varScale="1">
        <p:scale>
          <a:sx n="81" d="100"/>
          <a:sy n="81" d="100"/>
        </p:scale>
        <p:origin x="13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c677d186f1_0_7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1c677d186f1_0_7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2f80a66dd66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1" name="Google Shape;991;g2f80a66dd66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Median Example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1005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2f80a66dd66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1" name="Google Shape;991;g2f80a66dd66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304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240503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>
          <a:extLst>
            <a:ext uri="{FF2B5EF4-FFF2-40B4-BE49-F238E27FC236}">
              <a16:creationId xmlns:a16="http://schemas.microsoft.com/office/drawing/2014/main" id="{42B792EB-9EAC-8A2B-1534-0E9025571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2f74fc94201_0_115:notes">
            <a:extLst>
              <a:ext uri="{FF2B5EF4-FFF2-40B4-BE49-F238E27FC236}">
                <a16:creationId xmlns:a16="http://schemas.microsoft.com/office/drawing/2014/main" id="{2F15C9B7-D8F3-DEC6-64C1-F597887432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2f74fc94201_0_115:notes">
            <a:extLst>
              <a:ext uri="{FF2B5EF4-FFF2-40B4-BE49-F238E27FC236}">
                <a16:creationId xmlns:a16="http://schemas.microsoft.com/office/drawing/2014/main" id="{EF09B9E1-41ED-1902-9A4C-E8FF2B9539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88403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40116811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922265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092381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2f80a66dd66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1" name="Google Shape;991;g2f80a66dd66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" sz="1100" b="0" dirty="0">
              <a:solidFill>
                <a:schemeClr val="accent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</p:spTree>
    <p:extLst>
      <p:ext uri="{BB962C8B-B14F-4D97-AF65-F5344CB8AC3E}">
        <p14:creationId xmlns:p14="http://schemas.microsoft.com/office/powerpoint/2010/main" val="23296031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F95E9-088B-BB92-3F55-970A8B50D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948C7F-937B-75DF-2C05-C1C195FAD9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28796E-6F75-2576-6B04-6A2A224439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754300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>
          <a:extLst>
            <a:ext uri="{FF2B5EF4-FFF2-40B4-BE49-F238E27FC236}">
              <a16:creationId xmlns:a16="http://schemas.microsoft.com/office/drawing/2014/main" id="{C2596D04-E4D2-A6CA-9FE0-3EF6300B0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2f74fc94201_0_14:notes">
            <a:extLst>
              <a:ext uri="{FF2B5EF4-FFF2-40B4-BE49-F238E27FC236}">
                <a16:creationId xmlns:a16="http://schemas.microsoft.com/office/drawing/2014/main" id="{15135548-7F2B-1A6B-D6AE-8CA38BE1383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2f74fc94201_0_14:notes">
            <a:extLst>
              <a:ext uri="{FF2B5EF4-FFF2-40B4-BE49-F238E27FC236}">
                <a16:creationId xmlns:a16="http://schemas.microsoft.com/office/drawing/2014/main" id="{1F395380-955F-255F-9E78-85DE5F6E63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-US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487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2ed6637e0c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2ed6637e0c0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2f74fc9420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2f74fc9420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0110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2edbd21dc4b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2edbd21dc4b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2f74fc94201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2f74fc94201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2fae1192e3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2fae1192e3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2f7b66aaf1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2f7b66aaf1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6154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2f74fc9420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2f74fc9420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2652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>
          <a:extLst>
            <a:ext uri="{FF2B5EF4-FFF2-40B4-BE49-F238E27FC236}">
              <a16:creationId xmlns:a16="http://schemas.microsoft.com/office/drawing/2014/main" id="{E7D81CF4-CFF4-AE3F-74D4-F10137279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2f74fc94201_0_115:notes">
            <a:extLst>
              <a:ext uri="{FF2B5EF4-FFF2-40B4-BE49-F238E27FC236}">
                <a16:creationId xmlns:a16="http://schemas.microsoft.com/office/drawing/2014/main" id="{F5E4F8B2-BF9B-9E4B-E975-EA770C9D4E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2f74fc94201_0_115:notes">
            <a:extLst>
              <a:ext uri="{FF2B5EF4-FFF2-40B4-BE49-F238E27FC236}">
                <a16:creationId xmlns:a16="http://schemas.microsoft.com/office/drawing/2014/main" id="{E41B644A-6C7D-FC0B-82B0-7AE6BA20D0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158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>
          <a:extLst>
            <a:ext uri="{FF2B5EF4-FFF2-40B4-BE49-F238E27FC236}">
              <a16:creationId xmlns:a16="http://schemas.microsoft.com/office/drawing/2014/main" id="{51B34DB0-1784-9CCF-D5D5-B5AE84050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2f74fc94201_0_115:notes">
            <a:extLst>
              <a:ext uri="{FF2B5EF4-FFF2-40B4-BE49-F238E27FC236}">
                <a16:creationId xmlns:a16="http://schemas.microsoft.com/office/drawing/2014/main" id="{4E8125E6-107E-F9C4-4CD6-E6BC756297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2f74fc94201_0_115:notes">
            <a:extLst>
              <a:ext uri="{FF2B5EF4-FFF2-40B4-BE49-F238E27FC236}">
                <a16:creationId xmlns:a16="http://schemas.microsoft.com/office/drawing/2014/main" id="{69C38A2F-1162-3053-8252-789A4C9E5C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Explain in 2-3 minutes your current work on preprocessing.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205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2f80a66dd66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1" name="Google Shape;991;g2f80a66dd66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973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_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429662" y="8815400"/>
            <a:ext cx="2439250" cy="1050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90565" y="8942832"/>
            <a:ext cx="2811900" cy="69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2"/>
          </p:nvPr>
        </p:nvSpPr>
        <p:spPr>
          <a:xfrm>
            <a:off x="4317205" y="8942832"/>
            <a:ext cx="2811900" cy="69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3"/>
          </p:nvPr>
        </p:nvSpPr>
        <p:spPr>
          <a:xfrm>
            <a:off x="7843845" y="8942832"/>
            <a:ext cx="2811900" cy="69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90565" y="3849624"/>
            <a:ext cx="11964900" cy="171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4"/>
          </p:nvPr>
        </p:nvSpPr>
        <p:spPr>
          <a:xfrm>
            <a:off x="790565" y="6153912"/>
            <a:ext cx="119649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Text (Two-Thirds)">
  <p:cSld name="TITLE_AND_BODY_1_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subTitle" idx="1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title"/>
          </p:nvPr>
        </p:nvSpPr>
        <p:spPr>
          <a:xfrm>
            <a:off x="1527048" y="2532888"/>
            <a:ext cx="8905800" cy="171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body" idx="2"/>
          </p:nvPr>
        </p:nvSpPr>
        <p:spPr>
          <a:xfrm>
            <a:off x="1527048" y="4864603"/>
            <a:ext cx="8905800" cy="461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Text (Half)">
  <p:cSld name="TITLE_AND_BODY_2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777240" y="2532888"/>
            <a:ext cx="7745100" cy="171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777240" y="4864608"/>
            <a:ext cx="7745100" cy="461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2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Text (Third)">
  <p:cSld name="TITLE_AND_BODY_2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777240" y="2532888"/>
            <a:ext cx="4928700" cy="256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>
            <a:off x="777240" y="5742432"/>
            <a:ext cx="4928700" cy="37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2"/>
          </p:nvPr>
        </p:nvSpPr>
        <p:spPr>
          <a:xfrm>
            <a:off x="429768" y="429768"/>
            <a:ext cx="49287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0_Columns (Two)">
  <p:cSld name="TITLE_AND_BODY_2_2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1527048" y="2532888"/>
            <a:ext cx="6336900" cy="256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body" idx="1"/>
          </p:nvPr>
        </p:nvSpPr>
        <p:spPr>
          <a:xfrm>
            <a:off x="1527048" y="5751576"/>
            <a:ext cx="6336900" cy="37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subTitle" idx="2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title" idx="3"/>
          </p:nvPr>
        </p:nvSpPr>
        <p:spPr>
          <a:xfrm>
            <a:off x="10433304" y="2532888"/>
            <a:ext cx="6336900" cy="256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4"/>
          </p:nvPr>
        </p:nvSpPr>
        <p:spPr>
          <a:xfrm>
            <a:off x="10433304" y="5751576"/>
            <a:ext cx="6336900" cy="37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3_Columns (Three)">
  <p:cSld name="TITLE_AND_BODY_2_2_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title"/>
          </p:nvPr>
        </p:nvSpPr>
        <p:spPr>
          <a:xfrm>
            <a:off x="1161288" y="2505456"/>
            <a:ext cx="4224600" cy="189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body" idx="1"/>
          </p:nvPr>
        </p:nvSpPr>
        <p:spPr>
          <a:xfrm>
            <a:off x="1161288" y="4956048"/>
            <a:ext cx="4224600" cy="443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2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title" idx="3"/>
          </p:nvPr>
        </p:nvSpPr>
        <p:spPr>
          <a:xfrm>
            <a:off x="7095744" y="2505456"/>
            <a:ext cx="4224600" cy="189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body" idx="4"/>
          </p:nvPr>
        </p:nvSpPr>
        <p:spPr>
          <a:xfrm>
            <a:off x="7095744" y="4956048"/>
            <a:ext cx="4224600" cy="443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5"/>
          </p:nvPr>
        </p:nvSpPr>
        <p:spPr>
          <a:xfrm>
            <a:off x="13039344" y="2505456"/>
            <a:ext cx="4224600" cy="189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body" idx="6"/>
          </p:nvPr>
        </p:nvSpPr>
        <p:spPr>
          <a:xfrm>
            <a:off x="13039344" y="4956048"/>
            <a:ext cx="4224600" cy="443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6_Columns (Four)">
  <p:cSld name="TITLE_AND_BODY_2_2_1_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>
            <a:off x="1161288" y="2487168"/>
            <a:ext cx="3337500" cy="189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body" idx="1"/>
          </p:nvPr>
        </p:nvSpPr>
        <p:spPr>
          <a:xfrm>
            <a:off x="1161288" y="4782312"/>
            <a:ext cx="3337500" cy="455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subTitle" idx="2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title" idx="3"/>
          </p:nvPr>
        </p:nvSpPr>
        <p:spPr>
          <a:xfrm>
            <a:off x="5367528" y="2487168"/>
            <a:ext cx="3337500" cy="189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body" idx="4"/>
          </p:nvPr>
        </p:nvSpPr>
        <p:spPr>
          <a:xfrm>
            <a:off x="5367528" y="4782312"/>
            <a:ext cx="3337500" cy="455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title" idx="5"/>
          </p:nvPr>
        </p:nvSpPr>
        <p:spPr>
          <a:xfrm>
            <a:off x="9573768" y="2487168"/>
            <a:ext cx="3337500" cy="189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7" name="Google Shape;117;p17"/>
          <p:cNvSpPr txBox="1">
            <a:spLocks noGrp="1"/>
          </p:cNvSpPr>
          <p:nvPr>
            <p:ph type="body" idx="6"/>
          </p:nvPr>
        </p:nvSpPr>
        <p:spPr>
          <a:xfrm>
            <a:off x="9573768" y="4782312"/>
            <a:ext cx="3337500" cy="455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title" idx="7"/>
          </p:nvPr>
        </p:nvSpPr>
        <p:spPr>
          <a:xfrm>
            <a:off x="13780008" y="2487168"/>
            <a:ext cx="3337500" cy="189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body" idx="8"/>
          </p:nvPr>
        </p:nvSpPr>
        <p:spPr>
          <a:xfrm>
            <a:off x="13780008" y="4782312"/>
            <a:ext cx="3337500" cy="455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9_Points (Two)">
  <p:cSld name="TITLE_AND_BODY_2_2_1_2_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>
            <a:spLocks noGrp="1"/>
          </p:cNvSpPr>
          <p:nvPr>
            <p:ph type="title"/>
          </p:nvPr>
        </p:nvSpPr>
        <p:spPr>
          <a:xfrm>
            <a:off x="1517904" y="6364224"/>
            <a:ext cx="6336900" cy="1251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body" idx="1"/>
          </p:nvPr>
        </p:nvSpPr>
        <p:spPr>
          <a:xfrm>
            <a:off x="1517904" y="7845553"/>
            <a:ext cx="6336900" cy="16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subTitle" idx="2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title" idx="3"/>
          </p:nvPr>
        </p:nvSpPr>
        <p:spPr>
          <a:xfrm>
            <a:off x="10433304" y="6364224"/>
            <a:ext cx="6336900" cy="1251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body" idx="4"/>
          </p:nvPr>
        </p:nvSpPr>
        <p:spPr>
          <a:xfrm>
            <a:off x="10433304" y="7845552"/>
            <a:ext cx="6336900" cy="16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2_Points (Three)">
  <p:cSld name="TITLE_AND_BODY_2_2_1_2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>
            <a:spLocks noGrp="1"/>
          </p:cNvSpPr>
          <p:nvPr>
            <p:ph type="title"/>
          </p:nvPr>
        </p:nvSpPr>
        <p:spPr>
          <a:xfrm>
            <a:off x="1161288" y="5897880"/>
            <a:ext cx="4827900" cy="955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130" name="Google Shape;130;p19"/>
          <p:cNvSpPr txBox="1">
            <a:spLocks noGrp="1"/>
          </p:cNvSpPr>
          <p:nvPr>
            <p:ph type="body" idx="1"/>
          </p:nvPr>
        </p:nvSpPr>
        <p:spPr>
          <a:xfrm>
            <a:off x="1161288" y="7086601"/>
            <a:ext cx="4827900" cy="231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subTitle" idx="2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title" idx="3"/>
          </p:nvPr>
        </p:nvSpPr>
        <p:spPr>
          <a:xfrm>
            <a:off x="6729038" y="5897880"/>
            <a:ext cx="4827900" cy="955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body" idx="4"/>
          </p:nvPr>
        </p:nvSpPr>
        <p:spPr>
          <a:xfrm>
            <a:off x="6729038" y="7086600"/>
            <a:ext cx="4827900" cy="231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title" idx="5"/>
          </p:nvPr>
        </p:nvSpPr>
        <p:spPr>
          <a:xfrm>
            <a:off x="12296771" y="5897880"/>
            <a:ext cx="4827900" cy="955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body" idx="6"/>
          </p:nvPr>
        </p:nvSpPr>
        <p:spPr>
          <a:xfrm>
            <a:off x="12296771" y="7086601"/>
            <a:ext cx="4827900" cy="231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5_Points (Four)">
  <p:cSld name="TITLE_AND_BODY_2_2_1_2_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>
            <a:spLocks noGrp="1"/>
          </p:cNvSpPr>
          <p:nvPr>
            <p:ph type="title"/>
          </p:nvPr>
        </p:nvSpPr>
        <p:spPr>
          <a:xfrm>
            <a:off x="1161288" y="5897880"/>
            <a:ext cx="3429000" cy="955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139" name="Google Shape;139;p20"/>
          <p:cNvSpPr txBox="1">
            <a:spLocks noGrp="1"/>
          </p:cNvSpPr>
          <p:nvPr>
            <p:ph type="body" idx="1"/>
          </p:nvPr>
        </p:nvSpPr>
        <p:spPr>
          <a:xfrm>
            <a:off x="1161288" y="7086600"/>
            <a:ext cx="3429000" cy="231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subTitle" idx="2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141" name="Google Shape;141;p20"/>
          <p:cNvSpPr txBox="1">
            <a:spLocks noGrp="1"/>
          </p:cNvSpPr>
          <p:nvPr>
            <p:ph type="title" idx="3"/>
          </p:nvPr>
        </p:nvSpPr>
        <p:spPr>
          <a:xfrm>
            <a:off x="5367528" y="5897880"/>
            <a:ext cx="3429000" cy="955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142" name="Google Shape;142;p20"/>
          <p:cNvSpPr txBox="1">
            <a:spLocks noGrp="1"/>
          </p:cNvSpPr>
          <p:nvPr>
            <p:ph type="body" idx="4"/>
          </p:nvPr>
        </p:nvSpPr>
        <p:spPr>
          <a:xfrm>
            <a:off x="5367528" y="7086600"/>
            <a:ext cx="3429000" cy="231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title" idx="5"/>
          </p:nvPr>
        </p:nvSpPr>
        <p:spPr>
          <a:xfrm>
            <a:off x="9573768" y="5897880"/>
            <a:ext cx="3429000" cy="955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body" idx="6"/>
          </p:nvPr>
        </p:nvSpPr>
        <p:spPr>
          <a:xfrm>
            <a:off x="9573768" y="7086600"/>
            <a:ext cx="3429000" cy="231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title" idx="7"/>
          </p:nvPr>
        </p:nvSpPr>
        <p:spPr>
          <a:xfrm>
            <a:off x="13780008" y="5897880"/>
            <a:ext cx="3429000" cy="955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body" idx="8"/>
          </p:nvPr>
        </p:nvSpPr>
        <p:spPr>
          <a:xfrm>
            <a:off x="13780008" y="7086600"/>
            <a:ext cx="3429000" cy="231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8_Big Stat">
  <p:cSld name="TITLE_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 txBox="1">
            <a:spLocks noGrp="1"/>
          </p:cNvSpPr>
          <p:nvPr>
            <p:ph type="subTitle" idx="1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150" name="Google Shape;150;p21"/>
          <p:cNvSpPr txBox="1">
            <a:spLocks noGrp="1"/>
          </p:cNvSpPr>
          <p:nvPr>
            <p:ph type="ctrTitle"/>
          </p:nvPr>
        </p:nvSpPr>
        <p:spPr>
          <a:xfrm>
            <a:off x="1527050" y="3383275"/>
            <a:ext cx="15222600" cy="2203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9pPr>
          </a:lstStyle>
          <a:p>
            <a:endParaRPr/>
          </a:p>
        </p:txBody>
      </p:sp>
      <p:sp>
        <p:nvSpPr>
          <p:cNvPr id="151" name="Google Shape;151;p21"/>
          <p:cNvSpPr txBox="1">
            <a:spLocks noGrp="1"/>
          </p:cNvSpPr>
          <p:nvPr>
            <p:ph type="subTitle" idx="2"/>
          </p:nvPr>
        </p:nvSpPr>
        <p:spPr>
          <a:xfrm>
            <a:off x="1527158" y="5458973"/>
            <a:ext cx="152226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1pPr>
            <a:lvl2pPr lvl="1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2pPr>
            <a:lvl3pPr lvl="2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3pPr>
            <a:lvl4pPr lvl="3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4pPr>
            <a:lvl5pPr lvl="4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5pPr>
            <a:lvl6pPr lvl="5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6pPr>
            <a:lvl7pPr lvl="6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7pPr>
            <a:lvl8pPr lvl="7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8pPr>
            <a:lvl9pPr lvl="8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9pPr>
          </a:lstStyle>
          <a:p>
            <a:endParaRPr/>
          </a:p>
        </p:txBody>
      </p:sp>
      <p:sp>
        <p:nvSpPr>
          <p:cNvPr id="152" name="Google Shape;152;p21"/>
          <p:cNvSpPr txBox="1">
            <a:spLocks noGrp="1"/>
          </p:cNvSpPr>
          <p:nvPr>
            <p:ph type="subTitle" idx="3"/>
          </p:nvPr>
        </p:nvSpPr>
        <p:spPr>
          <a:xfrm>
            <a:off x="429768" y="9442550"/>
            <a:ext cx="7041000" cy="420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9pPr>
          </a:lstStyle>
          <a:p>
            <a:endParaRPr/>
          </a:p>
        </p:txBody>
      </p:sp>
      <p:sp>
        <p:nvSpPr>
          <p:cNvPr id="153" name="Google Shape;153;p21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7_Agenda">
  <p:cSld name="SECTION_HEADER_2_2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9372603" y="1873800"/>
            <a:ext cx="6792000" cy="684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000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marL="914400" lvl="1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lphaLcPeriod"/>
              <a:defRPr sz="2700"/>
            </a:lvl2pPr>
            <a:lvl3pPr marL="1371600" lvl="2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romanLcPeriod"/>
              <a:defRPr sz="2700"/>
            </a:lvl3pPr>
            <a:lvl4pPr marL="1828800" lvl="3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rabicPeriod"/>
              <a:defRPr sz="2700"/>
            </a:lvl4pPr>
            <a:lvl5pPr marL="2286000" lvl="4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lphaLcPeriod"/>
              <a:defRPr sz="2700"/>
            </a:lvl5pPr>
            <a:lvl6pPr marL="2743200" lvl="5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romanLcPeriod"/>
              <a:defRPr sz="2700"/>
            </a:lvl6pPr>
            <a:lvl7pPr marL="3200400" lvl="6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rabicPeriod"/>
              <a:defRPr sz="2700"/>
            </a:lvl7pPr>
            <a:lvl8pPr marL="3657600" lvl="7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lphaLcPeriod"/>
              <a:defRPr sz="2700"/>
            </a:lvl8pPr>
            <a:lvl9pPr marL="4114800" lvl="8" indent="-400050" rtl="0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SzPts val="2700"/>
              <a:buAutoNum type="romanLcPeriod"/>
              <a:defRPr sz="2700"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1527048" y="4301688"/>
            <a:ext cx="4224600" cy="168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1_Stats (Two)">
  <p:cSld name="TITLE_1_1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>
            <a:spLocks noGrp="1"/>
          </p:cNvSpPr>
          <p:nvPr>
            <p:ph type="subTitle" idx="1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156" name="Google Shape;156;p22"/>
          <p:cNvSpPr txBox="1">
            <a:spLocks noGrp="1"/>
          </p:cNvSpPr>
          <p:nvPr>
            <p:ph type="ctrTitle"/>
          </p:nvPr>
        </p:nvSpPr>
        <p:spPr>
          <a:xfrm>
            <a:off x="1403550" y="3383280"/>
            <a:ext cx="6336900" cy="2203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subTitle" idx="2"/>
          </p:nvPr>
        </p:nvSpPr>
        <p:spPr>
          <a:xfrm>
            <a:off x="1403550" y="5458975"/>
            <a:ext cx="63369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1pPr>
            <a:lvl2pPr lvl="1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2pPr>
            <a:lvl3pPr lvl="2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3pPr>
            <a:lvl4pPr lvl="3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4pPr>
            <a:lvl5pPr lvl="4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5pPr>
            <a:lvl6pPr lvl="5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6pPr>
            <a:lvl7pPr lvl="6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7pPr>
            <a:lvl8pPr lvl="7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8pPr>
            <a:lvl9pPr lvl="8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9pPr>
          </a:lstStyle>
          <a:p>
            <a:endParaRPr/>
          </a:p>
        </p:txBody>
      </p:sp>
      <p:sp>
        <p:nvSpPr>
          <p:cNvPr id="158" name="Google Shape;158;p22"/>
          <p:cNvSpPr txBox="1">
            <a:spLocks noGrp="1"/>
          </p:cNvSpPr>
          <p:nvPr>
            <p:ph type="subTitle" idx="3"/>
          </p:nvPr>
        </p:nvSpPr>
        <p:spPr>
          <a:xfrm>
            <a:off x="429765" y="9442550"/>
            <a:ext cx="7041000" cy="420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9pPr>
          </a:lstStyle>
          <a:p>
            <a:endParaRPr/>
          </a:p>
        </p:txBody>
      </p:sp>
      <p:sp>
        <p:nvSpPr>
          <p:cNvPr id="159" name="Google Shape;159;p22"/>
          <p:cNvSpPr txBox="1">
            <a:spLocks noGrp="1"/>
          </p:cNvSpPr>
          <p:nvPr>
            <p:ph type="ctrTitle" idx="4"/>
          </p:nvPr>
        </p:nvSpPr>
        <p:spPr>
          <a:xfrm>
            <a:off x="10547550" y="3383280"/>
            <a:ext cx="6336900" cy="2203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>
            <a:endParaRPr/>
          </a:p>
        </p:txBody>
      </p:sp>
      <p:sp>
        <p:nvSpPr>
          <p:cNvPr id="160" name="Google Shape;160;p22"/>
          <p:cNvSpPr txBox="1">
            <a:spLocks noGrp="1"/>
          </p:cNvSpPr>
          <p:nvPr>
            <p:ph type="subTitle" idx="5"/>
          </p:nvPr>
        </p:nvSpPr>
        <p:spPr>
          <a:xfrm>
            <a:off x="10547550" y="5458975"/>
            <a:ext cx="63369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1pPr>
            <a:lvl2pPr lvl="1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2pPr>
            <a:lvl3pPr lvl="2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3pPr>
            <a:lvl4pPr lvl="3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4pPr>
            <a:lvl5pPr lvl="4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5pPr>
            <a:lvl6pPr lvl="5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6pPr>
            <a:lvl7pPr lvl="6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7pPr>
            <a:lvl8pPr lvl="7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8pPr>
            <a:lvl9pPr lvl="8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9pPr>
          </a:lstStyle>
          <a:p>
            <a:endParaRPr/>
          </a:p>
        </p:txBody>
      </p:sp>
      <p:sp>
        <p:nvSpPr>
          <p:cNvPr id="161" name="Google Shape;161;p22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4_Stats (Three)">
  <p:cSld name="TITLE_1_1_1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3"/>
          <p:cNvSpPr txBox="1">
            <a:spLocks noGrp="1"/>
          </p:cNvSpPr>
          <p:nvPr>
            <p:ph type="subTitle" idx="1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ctrTitle"/>
          </p:nvPr>
        </p:nvSpPr>
        <p:spPr>
          <a:xfrm>
            <a:off x="1527048" y="3950475"/>
            <a:ext cx="4224600" cy="1469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>
            <a:endParaRPr/>
          </a:p>
        </p:txBody>
      </p:sp>
      <p:sp>
        <p:nvSpPr>
          <p:cNvPr id="165" name="Google Shape;165;p23"/>
          <p:cNvSpPr txBox="1">
            <a:spLocks noGrp="1"/>
          </p:cNvSpPr>
          <p:nvPr>
            <p:ph type="subTitle" idx="2"/>
          </p:nvPr>
        </p:nvSpPr>
        <p:spPr>
          <a:xfrm>
            <a:off x="1527148" y="545897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1pPr>
            <a:lvl2pPr lvl="1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2pPr>
            <a:lvl3pPr lvl="2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3pPr>
            <a:lvl4pPr lvl="3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4pPr>
            <a:lvl5pPr lvl="4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5pPr>
            <a:lvl6pPr lvl="5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6pPr>
            <a:lvl7pPr lvl="6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7pPr>
            <a:lvl8pPr lvl="7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8pPr>
            <a:lvl9pPr lvl="8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9pPr>
          </a:lstStyle>
          <a:p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subTitle" idx="3"/>
          </p:nvPr>
        </p:nvSpPr>
        <p:spPr>
          <a:xfrm>
            <a:off x="429765" y="9442550"/>
            <a:ext cx="7041000" cy="420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9pPr>
          </a:lstStyle>
          <a:p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ctrTitle" idx="4"/>
          </p:nvPr>
        </p:nvSpPr>
        <p:spPr>
          <a:xfrm>
            <a:off x="7031650" y="3950696"/>
            <a:ext cx="4224600" cy="1469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subTitle" idx="5"/>
          </p:nvPr>
        </p:nvSpPr>
        <p:spPr>
          <a:xfrm>
            <a:off x="7031750" y="545897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1pPr>
            <a:lvl2pPr lvl="1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2pPr>
            <a:lvl3pPr lvl="2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3pPr>
            <a:lvl4pPr lvl="3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4pPr>
            <a:lvl5pPr lvl="4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5pPr>
            <a:lvl6pPr lvl="5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6pPr>
            <a:lvl7pPr lvl="6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7pPr>
            <a:lvl8pPr lvl="7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8pPr>
            <a:lvl9pPr lvl="8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9pPr>
          </a:lstStyle>
          <a:p>
            <a:endParaRPr/>
          </a:p>
        </p:txBody>
      </p:sp>
      <p:sp>
        <p:nvSpPr>
          <p:cNvPr id="169" name="Google Shape;169;p23"/>
          <p:cNvSpPr txBox="1">
            <a:spLocks noGrp="1"/>
          </p:cNvSpPr>
          <p:nvPr>
            <p:ph type="ctrTitle" idx="6"/>
          </p:nvPr>
        </p:nvSpPr>
        <p:spPr>
          <a:xfrm>
            <a:off x="12536424" y="3950696"/>
            <a:ext cx="4224600" cy="1469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>
            <a:endParaRPr/>
          </a:p>
        </p:txBody>
      </p:sp>
      <p:sp>
        <p:nvSpPr>
          <p:cNvPr id="170" name="Google Shape;170;p23"/>
          <p:cNvSpPr txBox="1">
            <a:spLocks noGrp="1"/>
          </p:cNvSpPr>
          <p:nvPr>
            <p:ph type="subTitle" idx="7"/>
          </p:nvPr>
        </p:nvSpPr>
        <p:spPr>
          <a:xfrm>
            <a:off x="12536524" y="545897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1pPr>
            <a:lvl2pPr lvl="1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2pPr>
            <a:lvl3pPr lvl="2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3pPr>
            <a:lvl4pPr lvl="3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4pPr>
            <a:lvl5pPr lvl="4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5pPr>
            <a:lvl6pPr lvl="5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6pPr>
            <a:lvl7pPr lvl="6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7pPr>
            <a:lvl8pPr lvl="7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8pPr>
            <a:lvl9pPr lvl="8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9pPr>
          </a:lstStyle>
          <a:p>
            <a:endParaRPr/>
          </a:p>
        </p:txBody>
      </p:sp>
      <p:sp>
        <p:nvSpPr>
          <p:cNvPr id="171" name="Google Shape;171;p23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7_Stat (Half)">
  <p:cSld name="TITLE_1_2_2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4"/>
          <p:cNvSpPr txBox="1">
            <a:spLocks noGrp="1"/>
          </p:cNvSpPr>
          <p:nvPr>
            <p:ph type="subTitle" idx="1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174" name="Google Shape;174;p24"/>
          <p:cNvSpPr txBox="1">
            <a:spLocks noGrp="1"/>
          </p:cNvSpPr>
          <p:nvPr>
            <p:ph type="ctrTitle"/>
          </p:nvPr>
        </p:nvSpPr>
        <p:spPr>
          <a:xfrm>
            <a:off x="1527048" y="3383275"/>
            <a:ext cx="7041000" cy="2203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>
            <a:endParaRPr/>
          </a:p>
        </p:txBody>
      </p:sp>
      <p:sp>
        <p:nvSpPr>
          <p:cNvPr id="175" name="Google Shape;175;p24"/>
          <p:cNvSpPr txBox="1">
            <a:spLocks noGrp="1"/>
          </p:cNvSpPr>
          <p:nvPr>
            <p:ph type="subTitle" idx="2"/>
          </p:nvPr>
        </p:nvSpPr>
        <p:spPr>
          <a:xfrm>
            <a:off x="1527098" y="5458973"/>
            <a:ext cx="70410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9pPr>
          </a:lstStyle>
          <a:p>
            <a:endParaRPr/>
          </a:p>
        </p:txBody>
      </p:sp>
      <p:sp>
        <p:nvSpPr>
          <p:cNvPr id="176" name="Google Shape;176;p24"/>
          <p:cNvSpPr txBox="1">
            <a:spLocks noGrp="1"/>
          </p:cNvSpPr>
          <p:nvPr>
            <p:ph type="subTitle" idx="3"/>
          </p:nvPr>
        </p:nvSpPr>
        <p:spPr>
          <a:xfrm>
            <a:off x="429765" y="9442550"/>
            <a:ext cx="7041000" cy="420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9pPr>
          </a:lstStyle>
          <a:p>
            <a:endParaRPr/>
          </a:p>
        </p:txBody>
      </p:sp>
      <p:sp>
        <p:nvSpPr>
          <p:cNvPr id="177" name="Google Shape;177;p24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0_Stats (Half)">
  <p:cSld name="TITLE_1_2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5"/>
          <p:cNvSpPr txBox="1">
            <a:spLocks noGrp="1"/>
          </p:cNvSpPr>
          <p:nvPr>
            <p:ph type="subTitle" idx="1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ctrTitle"/>
          </p:nvPr>
        </p:nvSpPr>
        <p:spPr>
          <a:xfrm>
            <a:off x="1527048" y="2468875"/>
            <a:ext cx="7041000" cy="1476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>
            <a:endParaRPr/>
          </a:p>
        </p:txBody>
      </p:sp>
      <p:sp>
        <p:nvSpPr>
          <p:cNvPr id="181" name="Google Shape;181;p25"/>
          <p:cNvSpPr txBox="1">
            <a:spLocks noGrp="1"/>
          </p:cNvSpPr>
          <p:nvPr>
            <p:ph type="subTitle" idx="2"/>
          </p:nvPr>
        </p:nvSpPr>
        <p:spPr>
          <a:xfrm>
            <a:off x="1527098" y="3970971"/>
            <a:ext cx="70410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9pPr>
          </a:lstStyle>
          <a:p>
            <a:endParaRPr/>
          </a:p>
        </p:txBody>
      </p:sp>
      <p:sp>
        <p:nvSpPr>
          <p:cNvPr id="182" name="Google Shape;182;p25"/>
          <p:cNvSpPr txBox="1">
            <a:spLocks noGrp="1"/>
          </p:cNvSpPr>
          <p:nvPr>
            <p:ph type="subTitle" idx="3"/>
          </p:nvPr>
        </p:nvSpPr>
        <p:spPr>
          <a:xfrm>
            <a:off x="429765" y="9442550"/>
            <a:ext cx="7041000" cy="420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9pPr>
          </a:lstStyle>
          <a:p>
            <a:endParaRPr/>
          </a:p>
        </p:txBody>
      </p:sp>
      <p:sp>
        <p:nvSpPr>
          <p:cNvPr id="183" name="Google Shape;183;p25"/>
          <p:cNvSpPr txBox="1">
            <a:spLocks noGrp="1"/>
          </p:cNvSpPr>
          <p:nvPr>
            <p:ph type="ctrTitle" idx="4"/>
          </p:nvPr>
        </p:nvSpPr>
        <p:spPr>
          <a:xfrm>
            <a:off x="1527048" y="5361701"/>
            <a:ext cx="7041000" cy="1476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>
            <a:endParaRPr/>
          </a:p>
        </p:txBody>
      </p:sp>
      <p:sp>
        <p:nvSpPr>
          <p:cNvPr id="184" name="Google Shape;184;p25"/>
          <p:cNvSpPr txBox="1">
            <a:spLocks noGrp="1"/>
          </p:cNvSpPr>
          <p:nvPr>
            <p:ph type="subTitle" idx="5"/>
          </p:nvPr>
        </p:nvSpPr>
        <p:spPr>
          <a:xfrm>
            <a:off x="1527098" y="6864100"/>
            <a:ext cx="70410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9pPr>
          </a:lstStyle>
          <a:p>
            <a:endParaRPr/>
          </a:p>
        </p:txBody>
      </p:sp>
      <p:sp>
        <p:nvSpPr>
          <p:cNvPr id="185" name="Google Shape;185;p25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3_Stat (Third)">
  <p:cSld name="TITLE_1_2_2_1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6"/>
          <p:cNvSpPr txBox="1">
            <a:spLocks noGrp="1"/>
          </p:cNvSpPr>
          <p:nvPr>
            <p:ph type="subTitle" idx="1"/>
          </p:nvPr>
        </p:nvSpPr>
        <p:spPr>
          <a:xfrm>
            <a:off x="429768" y="429768"/>
            <a:ext cx="49287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188" name="Google Shape;188;p26"/>
          <p:cNvSpPr txBox="1">
            <a:spLocks noGrp="1"/>
          </p:cNvSpPr>
          <p:nvPr>
            <p:ph type="ctrTitle"/>
          </p:nvPr>
        </p:nvSpPr>
        <p:spPr>
          <a:xfrm>
            <a:off x="777240" y="3383280"/>
            <a:ext cx="4928700" cy="2203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>
            <a:endParaRPr/>
          </a:p>
        </p:txBody>
      </p:sp>
      <p:sp>
        <p:nvSpPr>
          <p:cNvPr id="189" name="Google Shape;189;p26"/>
          <p:cNvSpPr txBox="1">
            <a:spLocks noGrp="1"/>
          </p:cNvSpPr>
          <p:nvPr>
            <p:ph type="subTitle" idx="2"/>
          </p:nvPr>
        </p:nvSpPr>
        <p:spPr>
          <a:xfrm>
            <a:off x="777275" y="5458968"/>
            <a:ext cx="49287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9pPr>
          </a:lstStyle>
          <a:p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subTitle" idx="3"/>
          </p:nvPr>
        </p:nvSpPr>
        <p:spPr>
          <a:xfrm>
            <a:off x="429776" y="9442550"/>
            <a:ext cx="5556600" cy="420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9pPr>
          </a:lstStyle>
          <a:p>
            <a:endParaRPr/>
          </a:p>
        </p:txBody>
      </p:sp>
      <p:sp>
        <p:nvSpPr>
          <p:cNvPr id="191" name="Google Shape;191;p26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6_Stats (Third)">
  <p:cSld name="TITLE_1_2_3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7"/>
          <p:cNvSpPr txBox="1">
            <a:spLocks noGrp="1"/>
          </p:cNvSpPr>
          <p:nvPr>
            <p:ph type="subTitle" idx="1"/>
          </p:nvPr>
        </p:nvSpPr>
        <p:spPr>
          <a:xfrm>
            <a:off x="429768" y="429768"/>
            <a:ext cx="49287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ctrTitle"/>
          </p:nvPr>
        </p:nvSpPr>
        <p:spPr>
          <a:xfrm>
            <a:off x="777240" y="2468875"/>
            <a:ext cx="4928700" cy="1476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>
            <a:endParaRPr/>
          </a:p>
        </p:txBody>
      </p:sp>
      <p:sp>
        <p:nvSpPr>
          <p:cNvPr id="195" name="Google Shape;195;p27"/>
          <p:cNvSpPr txBox="1">
            <a:spLocks noGrp="1"/>
          </p:cNvSpPr>
          <p:nvPr>
            <p:ph type="subTitle" idx="2"/>
          </p:nvPr>
        </p:nvSpPr>
        <p:spPr>
          <a:xfrm>
            <a:off x="777275" y="3970971"/>
            <a:ext cx="49287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ubTitle" idx="3"/>
          </p:nvPr>
        </p:nvSpPr>
        <p:spPr>
          <a:xfrm>
            <a:off x="429776" y="9442550"/>
            <a:ext cx="5556600" cy="420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9pPr>
          </a:lstStyle>
          <a:p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ctrTitle" idx="4"/>
          </p:nvPr>
        </p:nvSpPr>
        <p:spPr>
          <a:xfrm>
            <a:off x="777240" y="5361701"/>
            <a:ext cx="4928700" cy="1476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>
            <a:endParaRPr/>
          </a:p>
        </p:txBody>
      </p:sp>
      <p:sp>
        <p:nvSpPr>
          <p:cNvPr id="198" name="Google Shape;198;p27"/>
          <p:cNvSpPr txBox="1">
            <a:spLocks noGrp="1"/>
          </p:cNvSpPr>
          <p:nvPr>
            <p:ph type="subTitle" idx="5"/>
          </p:nvPr>
        </p:nvSpPr>
        <p:spPr>
          <a:xfrm>
            <a:off x="777275" y="6864100"/>
            <a:ext cx="49287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9pPr>
          </a:lstStyle>
          <a:p>
            <a:endParaRPr/>
          </a:p>
        </p:txBody>
      </p:sp>
      <p:sp>
        <p:nvSpPr>
          <p:cNvPr id="199" name="Google Shape;199;p27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9_End Card">
  <p:cSld name="SECTION_HEADER_2_1_2_3_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41350" y="3591975"/>
            <a:ext cx="7205299" cy="310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8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2_End Card (Gradient)">
  <p:cSld name="SECTION_HEADER_2_1_2_3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1350" y="3591975"/>
            <a:ext cx="7205299" cy="310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9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Title">
  <p:cSld name="TITLE_2">
    <p:bg>
      <p:bgPr>
        <a:solidFill>
          <a:schemeClr val="dk1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425928" y="8814816"/>
            <a:ext cx="2441446" cy="104982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0"/>
          <p:cNvSpPr txBox="1">
            <a:spLocks noGrp="1"/>
          </p:cNvSpPr>
          <p:nvPr>
            <p:ph type="subTitle" idx="1"/>
          </p:nvPr>
        </p:nvSpPr>
        <p:spPr>
          <a:xfrm>
            <a:off x="790575" y="9015984"/>
            <a:ext cx="2811900" cy="69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30"/>
          <p:cNvSpPr txBox="1">
            <a:spLocks noGrp="1"/>
          </p:cNvSpPr>
          <p:nvPr>
            <p:ph type="subTitle" idx="2"/>
          </p:nvPr>
        </p:nvSpPr>
        <p:spPr>
          <a:xfrm>
            <a:off x="4317213" y="9015984"/>
            <a:ext cx="2811900" cy="69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30"/>
          <p:cNvSpPr txBox="1">
            <a:spLocks noGrp="1"/>
          </p:cNvSpPr>
          <p:nvPr>
            <p:ph type="subTitle" idx="3"/>
          </p:nvPr>
        </p:nvSpPr>
        <p:spPr>
          <a:xfrm>
            <a:off x="7843850" y="9015984"/>
            <a:ext cx="2811900" cy="69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30"/>
          <p:cNvSpPr txBox="1">
            <a:spLocks noGrp="1"/>
          </p:cNvSpPr>
          <p:nvPr>
            <p:ph type="ctrTitle"/>
          </p:nvPr>
        </p:nvSpPr>
        <p:spPr>
          <a:xfrm>
            <a:off x="790575" y="3849624"/>
            <a:ext cx="11964900" cy="171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30"/>
          <p:cNvSpPr txBox="1">
            <a:spLocks noGrp="1"/>
          </p:cNvSpPr>
          <p:nvPr>
            <p:ph type="subTitle" idx="4"/>
          </p:nvPr>
        </p:nvSpPr>
        <p:spPr>
          <a:xfrm>
            <a:off x="790575" y="6153912"/>
            <a:ext cx="119649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30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_Title (Gradient)">
  <p:cSld name="TITLE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25928" y="8814816"/>
            <a:ext cx="2441446" cy="1049823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1"/>
          <p:cNvSpPr txBox="1">
            <a:spLocks noGrp="1"/>
          </p:cNvSpPr>
          <p:nvPr>
            <p:ph type="subTitle" idx="1"/>
          </p:nvPr>
        </p:nvSpPr>
        <p:spPr>
          <a:xfrm>
            <a:off x="790575" y="9015984"/>
            <a:ext cx="2811900" cy="69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31"/>
          <p:cNvSpPr txBox="1">
            <a:spLocks noGrp="1"/>
          </p:cNvSpPr>
          <p:nvPr>
            <p:ph type="subTitle" idx="2"/>
          </p:nvPr>
        </p:nvSpPr>
        <p:spPr>
          <a:xfrm>
            <a:off x="4317213" y="9015984"/>
            <a:ext cx="2811900" cy="69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31"/>
          <p:cNvSpPr txBox="1">
            <a:spLocks noGrp="1"/>
          </p:cNvSpPr>
          <p:nvPr>
            <p:ph type="subTitle" idx="3"/>
          </p:nvPr>
        </p:nvSpPr>
        <p:spPr>
          <a:xfrm>
            <a:off x="7843850" y="9015984"/>
            <a:ext cx="2811900" cy="69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31"/>
          <p:cNvSpPr txBox="1">
            <a:spLocks noGrp="1"/>
          </p:cNvSpPr>
          <p:nvPr>
            <p:ph type="ctrTitle"/>
          </p:nvPr>
        </p:nvSpPr>
        <p:spPr>
          <a:xfrm>
            <a:off x="790575" y="3849624"/>
            <a:ext cx="11964900" cy="171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31"/>
          <p:cNvSpPr txBox="1">
            <a:spLocks noGrp="1"/>
          </p:cNvSpPr>
          <p:nvPr>
            <p:ph type="subTitle" idx="4"/>
          </p:nvPr>
        </p:nvSpPr>
        <p:spPr>
          <a:xfrm>
            <a:off x="790575" y="6153912"/>
            <a:ext cx="119649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31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Agenda (Gradient)">
  <p:cSld name="SECTION_HEADER_2_2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9372600" y="1873800"/>
            <a:ext cx="6792000" cy="684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000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marL="914400" lvl="1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lphaLcPeriod"/>
              <a:defRPr sz="2700"/>
            </a:lvl2pPr>
            <a:lvl3pPr marL="1371600" lvl="2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romanLcPeriod"/>
              <a:defRPr sz="2700"/>
            </a:lvl3pPr>
            <a:lvl4pPr marL="1828800" lvl="3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rabicPeriod"/>
              <a:defRPr sz="2700"/>
            </a:lvl4pPr>
            <a:lvl5pPr marL="2286000" lvl="4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lphaLcPeriod"/>
              <a:defRPr sz="2700"/>
            </a:lvl5pPr>
            <a:lvl6pPr marL="2743200" lvl="5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romanLcPeriod"/>
              <a:defRPr sz="2700"/>
            </a:lvl6pPr>
            <a:lvl7pPr marL="3200400" lvl="6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rabicPeriod"/>
              <a:defRPr sz="2700"/>
            </a:lvl7pPr>
            <a:lvl8pPr marL="3657600" lvl="7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lphaLcPeriod"/>
              <a:defRPr sz="2700"/>
            </a:lvl8pPr>
            <a:lvl9pPr marL="4114800" lvl="8" indent="-400050" rtl="0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SzPts val="2700"/>
              <a:buAutoNum type="romanLcPeriod"/>
              <a:defRPr sz="27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1527048" y="4301688"/>
            <a:ext cx="4224600" cy="168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_Agenda">
  <p:cSld name="SECTION_HEADER_2_2_2">
    <p:bg>
      <p:bgPr>
        <a:solidFill>
          <a:schemeClr val="dk1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2"/>
          <p:cNvSpPr txBox="1">
            <a:spLocks noGrp="1"/>
          </p:cNvSpPr>
          <p:nvPr>
            <p:ph type="body" idx="1"/>
          </p:nvPr>
        </p:nvSpPr>
        <p:spPr>
          <a:xfrm>
            <a:off x="9372600" y="1828050"/>
            <a:ext cx="7163400" cy="693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000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1pPr>
            <a:lvl2pPr marL="914400" lvl="1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accent4"/>
              </a:buClr>
              <a:buSzPts val="2700"/>
              <a:buAutoNum type="alphaLcPeriod"/>
              <a:defRPr sz="2700">
                <a:solidFill>
                  <a:schemeClr val="accent4"/>
                </a:solidFill>
              </a:defRPr>
            </a:lvl2pPr>
            <a:lvl3pPr marL="1371600" lvl="2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accent4"/>
              </a:buClr>
              <a:buSzPts val="2700"/>
              <a:buAutoNum type="romanLcPeriod"/>
              <a:defRPr sz="2700">
                <a:solidFill>
                  <a:schemeClr val="accent4"/>
                </a:solidFill>
              </a:defRPr>
            </a:lvl3pPr>
            <a:lvl4pPr marL="1828800" lvl="3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accent4"/>
              </a:buClr>
              <a:buSzPts val="2700"/>
              <a:buAutoNum type="arabicPeriod"/>
              <a:defRPr sz="2700">
                <a:solidFill>
                  <a:schemeClr val="accent4"/>
                </a:solidFill>
              </a:defRPr>
            </a:lvl4pPr>
            <a:lvl5pPr marL="2286000" lvl="4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accent4"/>
              </a:buClr>
              <a:buSzPts val="2700"/>
              <a:buAutoNum type="alphaLcPeriod"/>
              <a:defRPr sz="2700">
                <a:solidFill>
                  <a:schemeClr val="accent4"/>
                </a:solidFill>
              </a:defRPr>
            </a:lvl5pPr>
            <a:lvl6pPr marL="2743200" lvl="5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accent4"/>
              </a:buClr>
              <a:buSzPts val="2700"/>
              <a:buAutoNum type="romanLcPeriod"/>
              <a:defRPr sz="2700">
                <a:solidFill>
                  <a:schemeClr val="accent4"/>
                </a:solidFill>
              </a:defRPr>
            </a:lvl6pPr>
            <a:lvl7pPr marL="3200400" lvl="6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accent4"/>
              </a:buClr>
              <a:buSzPts val="2700"/>
              <a:buAutoNum type="arabicPeriod"/>
              <a:defRPr sz="2700">
                <a:solidFill>
                  <a:schemeClr val="accent4"/>
                </a:solidFill>
              </a:defRPr>
            </a:lvl7pPr>
            <a:lvl8pPr marL="3657600" lvl="7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accent4"/>
              </a:buClr>
              <a:buSzPts val="2700"/>
              <a:buAutoNum type="alphaLcPeriod"/>
              <a:defRPr sz="2700">
                <a:solidFill>
                  <a:schemeClr val="accent4"/>
                </a:solidFill>
              </a:defRPr>
            </a:lvl8pPr>
            <a:lvl9pPr marL="4114800" lvl="8" indent="-400050" rtl="0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Clr>
                <a:schemeClr val="accent4"/>
              </a:buClr>
              <a:buSzPts val="2700"/>
              <a:buAutoNum type="romanLcPeriod"/>
              <a:defRPr sz="27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32"/>
          <p:cNvSpPr txBox="1">
            <a:spLocks noGrp="1"/>
          </p:cNvSpPr>
          <p:nvPr>
            <p:ph type="title"/>
          </p:nvPr>
        </p:nvSpPr>
        <p:spPr>
          <a:xfrm>
            <a:off x="1527048" y="4301688"/>
            <a:ext cx="4224600" cy="168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32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>
                <a:solidFill>
                  <a:schemeClr val="accent4"/>
                </a:solidFill>
              </a:defRPr>
            </a:lvl1pPr>
            <a:lvl2pPr lvl="1" rtl="0">
              <a:buNone/>
              <a:defRPr>
                <a:solidFill>
                  <a:schemeClr val="accent4"/>
                </a:solidFill>
              </a:defRPr>
            </a:lvl2pPr>
            <a:lvl3pPr lvl="2" rtl="0">
              <a:buNone/>
              <a:defRPr>
                <a:solidFill>
                  <a:schemeClr val="accent4"/>
                </a:solidFill>
              </a:defRPr>
            </a:lvl3pPr>
            <a:lvl4pPr lvl="3" rtl="0">
              <a:buNone/>
              <a:defRPr>
                <a:solidFill>
                  <a:schemeClr val="accent4"/>
                </a:solidFill>
              </a:defRPr>
            </a:lvl4pPr>
            <a:lvl5pPr lvl="4" rtl="0">
              <a:buNone/>
              <a:defRPr>
                <a:solidFill>
                  <a:schemeClr val="accent4"/>
                </a:solidFill>
              </a:defRPr>
            </a:lvl5pPr>
            <a:lvl6pPr lvl="5" rtl="0">
              <a:buNone/>
              <a:defRPr>
                <a:solidFill>
                  <a:schemeClr val="accent4"/>
                </a:solidFill>
              </a:defRPr>
            </a:lvl6pPr>
            <a:lvl7pPr lvl="6" rtl="0">
              <a:buNone/>
              <a:defRPr>
                <a:solidFill>
                  <a:schemeClr val="accent4"/>
                </a:solidFill>
              </a:defRPr>
            </a:lvl7pPr>
            <a:lvl8pPr lvl="7" rtl="0">
              <a:buNone/>
              <a:defRPr>
                <a:solidFill>
                  <a:schemeClr val="accent4"/>
                </a:solidFill>
              </a:defRPr>
            </a:lvl8pPr>
            <a:lvl9pPr lvl="8" rtl="0">
              <a:buNone/>
              <a:defRPr>
                <a:solidFill>
                  <a:schemeClr val="accent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Agenda (Gradient)">
  <p:cSld name="SECTION_HEADER_2_2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3"/>
          <p:cNvSpPr txBox="1">
            <a:spLocks noGrp="1"/>
          </p:cNvSpPr>
          <p:nvPr>
            <p:ph type="body" idx="1"/>
          </p:nvPr>
        </p:nvSpPr>
        <p:spPr>
          <a:xfrm>
            <a:off x="9372600" y="1828050"/>
            <a:ext cx="7163400" cy="693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000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1pPr>
            <a:lvl2pPr marL="914400" lvl="1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accent4"/>
              </a:buClr>
              <a:buSzPts val="2700"/>
              <a:buAutoNum type="alphaLcPeriod"/>
              <a:defRPr sz="2700">
                <a:solidFill>
                  <a:schemeClr val="accent4"/>
                </a:solidFill>
              </a:defRPr>
            </a:lvl2pPr>
            <a:lvl3pPr marL="1371600" lvl="2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accent4"/>
              </a:buClr>
              <a:buSzPts val="2700"/>
              <a:buAutoNum type="romanLcPeriod"/>
              <a:defRPr sz="2700">
                <a:solidFill>
                  <a:schemeClr val="accent4"/>
                </a:solidFill>
              </a:defRPr>
            </a:lvl3pPr>
            <a:lvl4pPr marL="1828800" lvl="3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accent4"/>
              </a:buClr>
              <a:buSzPts val="2700"/>
              <a:buAutoNum type="arabicPeriod"/>
              <a:defRPr sz="2700">
                <a:solidFill>
                  <a:schemeClr val="accent4"/>
                </a:solidFill>
              </a:defRPr>
            </a:lvl4pPr>
            <a:lvl5pPr marL="2286000" lvl="4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accent4"/>
              </a:buClr>
              <a:buSzPts val="2700"/>
              <a:buAutoNum type="alphaLcPeriod"/>
              <a:defRPr sz="2700">
                <a:solidFill>
                  <a:schemeClr val="accent4"/>
                </a:solidFill>
              </a:defRPr>
            </a:lvl5pPr>
            <a:lvl6pPr marL="2743200" lvl="5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accent4"/>
              </a:buClr>
              <a:buSzPts val="2700"/>
              <a:buAutoNum type="romanLcPeriod"/>
              <a:defRPr sz="2700">
                <a:solidFill>
                  <a:schemeClr val="accent4"/>
                </a:solidFill>
              </a:defRPr>
            </a:lvl6pPr>
            <a:lvl7pPr marL="3200400" lvl="6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accent4"/>
              </a:buClr>
              <a:buSzPts val="2700"/>
              <a:buAutoNum type="arabicPeriod"/>
              <a:defRPr sz="2700">
                <a:solidFill>
                  <a:schemeClr val="accent4"/>
                </a:solidFill>
              </a:defRPr>
            </a:lvl7pPr>
            <a:lvl8pPr marL="3657600" lvl="7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accent4"/>
              </a:buClr>
              <a:buSzPts val="2700"/>
              <a:buAutoNum type="alphaLcPeriod"/>
              <a:defRPr sz="2700">
                <a:solidFill>
                  <a:schemeClr val="accent4"/>
                </a:solidFill>
              </a:defRPr>
            </a:lvl8pPr>
            <a:lvl9pPr marL="4114800" lvl="8" indent="-400050" rtl="0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Clr>
                <a:schemeClr val="accent4"/>
              </a:buClr>
              <a:buSzPts val="2700"/>
              <a:buAutoNum type="romanLcPeriod"/>
              <a:defRPr sz="27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33"/>
          <p:cNvSpPr txBox="1">
            <a:spLocks noGrp="1"/>
          </p:cNvSpPr>
          <p:nvPr>
            <p:ph type="title"/>
          </p:nvPr>
        </p:nvSpPr>
        <p:spPr>
          <a:xfrm>
            <a:off x="1527048" y="4301688"/>
            <a:ext cx="4224600" cy="168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33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>
                <a:solidFill>
                  <a:schemeClr val="accent4"/>
                </a:solidFill>
              </a:defRPr>
            </a:lvl1pPr>
            <a:lvl2pPr lvl="1" rtl="0">
              <a:buNone/>
              <a:defRPr>
                <a:solidFill>
                  <a:schemeClr val="accent4"/>
                </a:solidFill>
              </a:defRPr>
            </a:lvl2pPr>
            <a:lvl3pPr lvl="2" rtl="0">
              <a:buNone/>
              <a:defRPr>
                <a:solidFill>
                  <a:schemeClr val="accent4"/>
                </a:solidFill>
              </a:defRPr>
            </a:lvl3pPr>
            <a:lvl4pPr lvl="3" rtl="0">
              <a:buNone/>
              <a:defRPr>
                <a:solidFill>
                  <a:schemeClr val="accent4"/>
                </a:solidFill>
              </a:defRPr>
            </a:lvl4pPr>
            <a:lvl5pPr lvl="4" rtl="0">
              <a:buNone/>
              <a:defRPr>
                <a:solidFill>
                  <a:schemeClr val="accent4"/>
                </a:solidFill>
              </a:defRPr>
            </a:lvl5pPr>
            <a:lvl6pPr lvl="5" rtl="0">
              <a:buNone/>
              <a:defRPr>
                <a:solidFill>
                  <a:schemeClr val="accent4"/>
                </a:solidFill>
              </a:defRPr>
            </a:lvl6pPr>
            <a:lvl7pPr lvl="6" rtl="0">
              <a:buNone/>
              <a:defRPr>
                <a:solidFill>
                  <a:schemeClr val="accent4"/>
                </a:solidFill>
              </a:defRPr>
            </a:lvl7pPr>
            <a:lvl8pPr lvl="7" rtl="0">
              <a:buNone/>
              <a:defRPr>
                <a:solidFill>
                  <a:schemeClr val="accent4"/>
                </a:solidFill>
              </a:defRPr>
            </a:lvl8pPr>
            <a:lvl9pPr lvl="8" rtl="0">
              <a:buNone/>
              <a:defRPr>
                <a:solidFill>
                  <a:schemeClr val="accent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Schedule">
  <p:cSld name="SECTION_HEADER_2_2_1_1">
    <p:bg>
      <p:bgPr>
        <a:solidFill>
          <a:schemeClr val="dk1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4"/>
          <p:cNvSpPr txBox="1">
            <a:spLocks noGrp="1"/>
          </p:cNvSpPr>
          <p:nvPr>
            <p:ph type="title"/>
          </p:nvPr>
        </p:nvSpPr>
        <p:spPr>
          <a:xfrm>
            <a:off x="1527048" y="4301688"/>
            <a:ext cx="4224600" cy="168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34"/>
          <p:cNvSpPr txBox="1">
            <a:spLocks noGrp="1"/>
          </p:cNvSpPr>
          <p:nvPr>
            <p:ph type="subTitle" idx="1"/>
          </p:nvPr>
        </p:nvSpPr>
        <p:spPr>
          <a:xfrm>
            <a:off x="8586216" y="2385095"/>
            <a:ext cx="4224600" cy="82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34"/>
          <p:cNvSpPr txBox="1">
            <a:spLocks noGrp="1"/>
          </p:cNvSpPr>
          <p:nvPr>
            <p:ph type="subTitle" idx="2"/>
          </p:nvPr>
        </p:nvSpPr>
        <p:spPr>
          <a:xfrm>
            <a:off x="13405104" y="2385095"/>
            <a:ext cx="4224600" cy="82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34"/>
          <p:cNvSpPr txBox="1">
            <a:spLocks noGrp="1"/>
          </p:cNvSpPr>
          <p:nvPr>
            <p:ph type="subTitle" idx="3"/>
          </p:nvPr>
        </p:nvSpPr>
        <p:spPr>
          <a:xfrm>
            <a:off x="8586216" y="201933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34"/>
          <p:cNvSpPr txBox="1">
            <a:spLocks noGrp="1"/>
          </p:cNvSpPr>
          <p:nvPr>
            <p:ph type="subTitle" idx="4"/>
          </p:nvPr>
        </p:nvSpPr>
        <p:spPr>
          <a:xfrm>
            <a:off x="13405104" y="201933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34"/>
          <p:cNvSpPr txBox="1">
            <a:spLocks noGrp="1"/>
          </p:cNvSpPr>
          <p:nvPr>
            <p:ph type="subTitle" idx="5"/>
          </p:nvPr>
        </p:nvSpPr>
        <p:spPr>
          <a:xfrm>
            <a:off x="8586216" y="4122455"/>
            <a:ext cx="4224600" cy="82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34"/>
          <p:cNvSpPr txBox="1">
            <a:spLocks noGrp="1"/>
          </p:cNvSpPr>
          <p:nvPr>
            <p:ph type="subTitle" idx="6"/>
          </p:nvPr>
        </p:nvSpPr>
        <p:spPr>
          <a:xfrm>
            <a:off x="13405104" y="4122455"/>
            <a:ext cx="4224600" cy="82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34"/>
          <p:cNvSpPr txBox="1">
            <a:spLocks noGrp="1"/>
          </p:cNvSpPr>
          <p:nvPr>
            <p:ph type="subTitle" idx="7"/>
          </p:nvPr>
        </p:nvSpPr>
        <p:spPr>
          <a:xfrm>
            <a:off x="8586216" y="375669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34"/>
          <p:cNvSpPr txBox="1">
            <a:spLocks noGrp="1"/>
          </p:cNvSpPr>
          <p:nvPr>
            <p:ph type="subTitle" idx="8"/>
          </p:nvPr>
        </p:nvSpPr>
        <p:spPr>
          <a:xfrm>
            <a:off x="13405104" y="375669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34"/>
          <p:cNvSpPr txBox="1">
            <a:spLocks noGrp="1"/>
          </p:cNvSpPr>
          <p:nvPr>
            <p:ph type="subTitle" idx="9"/>
          </p:nvPr>
        </p:nvSpPr>
        <p:spPr>
          <a:xfrm>
            <a:off x="8586216" y="5859815"/>
            <a:ext cx="4224600" cy="82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34"/>
          <p:cNvSpPr txBox="1">
            <a:spLocks noGrp="1"/>
          </p:cNvSpPr>
          <p:nvPr>
            <p:ph type="subTitle" idx="13"/>
          </p:nvPr>
        </p:nvSpPr>
        <p:spPr>
          <a:xfrm>
            <a:off x="13405104" y="5859815"/>
            <a:ext cx="4224600" cy="82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34"/>
          <p:cNvSpPr txBox="1">
            <a:spLocks noGrp="1"/>
          </p:cNvSpPr>
          <p:nvPr>
            <p:ph type="subTitle" idx="14"/>
          </p:nvPr>
        </p:nvSpPr>
        <p:spPr>
          <a:xfrm>
            <a:off x="8586216" y="549405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34"/>
          <p:cNvSpPr txBox="1">
            <a:spLocks noGrp="1"/>
          </p:cNvSpPr>
          <p:nvPr>
            <p:ph type="subTitle" idx="15"/>
          </p:nvPr>
        </p:nvSpPr>
        <p:spPr>
          <a:xfrm>
            <a:off x="13405104" y="549405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44" name="Google Shape;244;p34"/>
          <p:cNvSpPr txBox="1">
            <a:spLocks noGrp="1"/>
          </p:cNvSpPr>
          <p:nvPr>
            <p:ph type="subTitle" idx="16"/>
          </p:nvPr>
        </p:nvSpPr>
        <p:spPr>
          <a:xfrm>
            <a:off x="8586216" y="7597175"/>
            <a:ext cx="4224600" cy="82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34"/>
          <p:cNvSpPr txBox="1">
            <a:spLocks noGrp="1"/>
          </p:cNvSpPr>
          <p:nvPr>
            <p:ph type="subTitle" idx="17"/>
          </p:nvPr>
        </p:nvSpPr>
        <p:spPr>
          <a:xfrm>
            <a:off x="13405104" y="7597175"/>
            <a:ext cx="4224600" cy="82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46" name="Google Shape;246;p34"/>
          <p:cNvSpPr txBox="1">
            <a:spLocks noGrp="1"/>
          </p:cNvSpPr>
          <p:nvPr>
            <p:ph type="subTitle" idx="18"/>
          </p:nvPr>
        </p:nvSpPr>
        <p:spPr>
          <a:xfrm>
            <a:off x="8586216" y="723141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47" name="Google Shape;247;p34"/>
          <p:cNvSpPr txBox="1">
            <a:spLocks noGrp="1"/>
          </p:cNvSpPr>
          <p:nvPr>
            <p:ph type="subTitle" idx="19"/>
          </p:nvPr>
        </p:nvSpPr>
        <p:spPr>
          <a:xfrm>
            <a:off x="13405104" y="723141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48" name="Google Shape;248;p34"/>
          <p:cNvSpPr txBox="1">
            <a:spLocks noGrp="1"/>
          </p:cNvSpPr>
          <p:nvPr>
            <p:ph type="subTitle" idx="20"/>
          </p:nvPr>
        </p:nvSpPr>
        <p:spPr>
          <a:xfrm>
            <a:off x="8586216" y="284229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49" name="Google Shape;249;p34"/>
          <p:cNvSpPr txBox="1">
            <a:spLocks noGrp="1"/>
          </p:cNvSpPr>
          <p:nvPr>
            <p:ph type="subTitle" idx="21"/>
          </p:nvPr>
        </p:nvSpPr>
        <p:spPr>
          <a:xfrm>
            <a:off x="13405104" y="284229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4"/>
          <p:cNvSpPr txBox="1">
            <a:spLocks noGrp="1"/>
          </p:cNvSpPr>
          <p:nvPr>
            <p:ph type="subTitle" idx="22"/>
          </p:nvPr>
        </p:nvSpPr>
        <p:spPr>
          <a:xfrm>
            <a:off x="8586216" y="457965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51" name="Google Shape;251;p34"/>
          <p:cNvSpPr txBox="1">
            <a:spLocks noGrp="1"/>
          </p:cNvSpPr>
          <p:nvPr>
            <p:ph type="subTitle" idx="23"/>
          </p:nvPr>
        </p:nvSpPr>
        <p:spPr>
          <a:xfrm>
            <a:off x="13405104" y="457965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52" name="Google Shape;252;p34"/>
          <p:cNvSpPr txBox="1">
            <a:spLocks noGrp="1"/>
          </p:cNvSpPr>
          <p:nvPr>
            <p:ph type="subTitle" idx="24"/>
          </p:nvPr>
        </p:nvSpPr>
        <p:spPr>
          <a:xfrm>
            <a:off x="8586216" y="631701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53" name="Google Shape;253;p34"/>
          <p:cNvSpPr txBox="1">
            <a:spLocks noGrp="1"/>
          </p:cNvSpPr>
          <p:nvPr>
            <p:ph type="subTitle" idx="25"/>
          </p:nvPr>
        </p:nvSpPr>
        <p:spPr>
          <a:xfrm>
            <a:off x="13405104" y="631701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34"/>
          <p:cNvSpPr txBox="1">
            <a:spLocks noGrp="1"/>
          </p:cNvSpPr>
          <p:nvPr>
            <p:ph type="subTitle" idx="26"/>
          </p:nvPr>
        </p:nvSpPr>
        <p:spPr>
          <a:xfrm>
            <a:off x="8586216" y="805437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34"/>
          <p:cNvSpPr txBox="1">
            <a:spLocks noGrp="1"/>
          </p:cNvSpPr>
          <p:nvPr>
            <p:ph type="subTitle" idx="27"/>
          </p:nvPr>
        </p:nvSpPr>
        <p:spPr>
          <a:xfrm>
            <a:off x="13405104" y="805437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34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Mission">
  <p:cSld name="SECTION_HEADER_2_1_2_1_1">
    <p:bg>
      <p:bgPr>
        <a:solidFill>
          <a:schemeClr val="dk1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5"/>
          <p:cNvSpPr txBox="1">
            <a:spLocks noGrp="1"/>
          </p:cNvSpPr>
          <p:nvPr>
            <p:ph type="title"/>
          </p:nvPr>
        </p:nvSpPr>
        <p:spPr>
          <a:xfrm>
            <a:off x="1527048" y="3822192"/>
            <a:ext cx="13377600" cy="411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2pPr>
            <a:lvl3pPr lvl="2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3pPr>
            <a:lvl4pPr lvl="3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4pPr>
            <a:lvl5pPr lvl="4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5pPr>
            <a:lvl6pPr lvl="5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6pPr>
            <a:lvl7pPr lvl="6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7pPr>
            <a:lvl8pPr lvl="7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8pPr>
            <a:lvl9pPr lvl="8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35"/>
          <p:cNvSpPr txBox="1">
            <a:spLocks noGrp="1"/>
          </p:cNvSpPr>
          <p:nvPr>
            <p:ph type="subTitle" idx="1"/>
          </p:nvPr>
        </p:nvSpPr>
        <p:spPr>
          <a:xfrm>
            <a:off x="1527048" y="2999232"/>
            <a:ext cx="133776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35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Quote">
  <p:cSld name="SECTION_HEADER_2_1_2_2_1">
    <p:bg>
      <p:bgPr>
        <a:solidFill>
          <a:schemeClr val="dk1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6"/>
          <p:cNvSpPr txBox="1">
            <a:spLocks noGrp="1"/>
          </p:cNvSpPr>
          <p:nvPr>
            <p:ph type="title"/>
          </p:nvPr>
        </p:nvSpPr>
        <p:spPr>
          <a:xfrm>
            <a:off x="1527048" y="2788920"/>
            <a:ext cx="13377600" cy="411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2pPr>
            <a:lvl3pPr lvl="2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3pPr>
            <a:lvl4pPr lvl="3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4pPr>
            <a:lvl5pPr lvl="4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5pPr>
            <a:lvl6pPr lvl="5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6pPr>
            <a:lvl7pPr lvl="6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7pPr>
            <a:lvl8pPr lvl="7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8pPr>
            <a:lvl9pPr lvl="8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36"/>
          <p:cNvSpPr txBox="1">
            <a:spLocks noGrp="1"/>
          </p:cNvSpPr>
          <p:nvPr>
            <p:ph type="subTitle" idx="1"/>
          </p:nvPr>
        </p:nvSpPr>
        <p:spPr>
          <a:xfrm>
            <a:off x="1527048" y="7543800"/>
            <a:ext cx="133776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36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Section">
  <p:cSld name="SECTION_HEADER_2_3_1">
    <p:bg>
      <p:bgPr>
        <a:solidFill>
          <a:schemeClr val="dk1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7"/>
          <p:cNvSpPr txBox="1">
            <a:spLocks noGrp="1"/>
          </p:cNvSpPr>
          <p:nvPr>
            <p:ph type="ctrTitle"/>
          </p:nvPr>
        </p:nvSpPr>
        <p:spPr>
          <a:xfrm>
            <a:off x="1527048" y="4207788"/>
            <a:ext cx="11964900" cy="17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37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Section (Gradient)">
  <p:cSld name="SECTION_HEADER_2_3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8"/>
          <p:cNvSpPr txBox="1">
            <a:spLocks noGrp="1"/>
          </p:cNvSpPr>
          <p:nvPr>
            <p:ph type="ctrTitle"/>
          </p:nvPr>
        </p:nvSpPr>
        <p:spPr>
          <a:xfrm>
            <a:off x="1527048" y="4207788"/>
            <a:ext cx="11964900" cy="17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38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Text">
  <p:cSld name="TITLE_AND_BODY_1_2">
    <p:bg>
      <p:bgPr>
        <a:solidFill>
          <a:schemeClr val="dk1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9"/>
          <p:cNvSpPr txBox="1">
            <a:spLocks noGrp="1"/>
          </p:cNvSpPr>
          <p:nvPr>
            <p:ph type="title"/>
          </p:nvPr>
        </p:nvSpPr>
        <p:spPr>
          <a:xfrm>
            <a:off x="1527048" y="2532888"/>
            <a:ext cx="14785800" cy="850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73" name="Google Shape;273;p39"/>
          <p:cNvSpPr txBox="1">
            <a:spLocks noGrp="1"/>
          </p:cNvSpPr>
          <p:nvPr>
            <p:ph type="body" idx="1"/>
          </p:nvPr>
        </p:nvSpPr>
        <p:spPr>
          <a:xfrm>
            <a:off x="1527048" y="4014216"/>
            <a:ext cx="14785800" cy="461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p39"/>
          <p:cNvSpPr txBox="1">
            <a:spLocks noGrp="1"/>
          </p:cNvSpPr>
          <p:nvPr>
            <p:ph type="subTitle" idx="2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39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>
                <a:solidFill>
                  <a:schemeClr val="accent4"/>
                </a:solidFill>
              </a:defRPr>
            </a:lvl1pPr>
            <a:lvl2pPr lvl="1" rtl="0">
              <a:buNone/>
              <a:defRPr>
                <a:solidFill>
                  <a:schemeClr val="accent4"/>
                </a:solidFill>
              </a:defRPr>
            </a:lvl2pPr>
            <a:lvl3pPr lvl="2" rtl="0">
              <a:buNone/>
              <a:defRPr>
                <a:solidFill>
                  <a:schemeClr val="accent4"/>
                </a:solidFill>
              </a:defRPr>
            </a:lvl3pPr>
            <a:lvl4pPr lvl="3" rtl="0">
              <a:buNone/>
              <a:defRPr>
                <a:solidFill>
                  <a:schemeClr val="accent4"/>
                </a:solidFill>
              </a:defRPr>
            </a:lvl4pPr>
            <a:lvl5pPr lvl="4" rtl="0">
              <a:buNone/>
              <a:defRPr>
                <a:solidFill>
                  <a:schemeClr val="accent4"/>
                </a:solidFill>
              </a:defRPr>
            </a:lvl5pPr>
            <a:lvl6pPr lvl="5" rtl="0">
              <a:buNone/>
              <a:defRPr>
                <a:solidFill>
                  <a:schemeClr val="accent4"/>
                </a:solidFill>
              </a:defRPr>
            </a:lvl6pPr>
            <a:lvl7pPr lvl="6" rtl="0">
              <a:buNone/>
              <a:defRPr>
                <a:solidFill>
                  <a:schemeClr val="accent4"/>
                </a:solidFill>
              </a:defRPr>
            </a:lvl7pPr>
            <a:lvl8pPr lvl="7" rtl="0">
              <a:buNone/>
              <a:defRPr>
                <a:solidFill>
                  <a:schemeClr val="accent4"/>
                </a:solidFill>
              </a:defRPr>
            </a:lvl8pPr>
            <a:lvl9pPr lvl="8" rtl="0">
              <a:buNone/>
              <a:defRPr>
                <a:solidFill>
                  <a:schemeClr val="accent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Text (Two-Thirds)">
  <p:cSld name="TITLE_AND_BODY_1_1_2">
    <p:bg>
      <p:bgPr>
        <a:solidFill>
          <a:schemeClr val="dk1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0"/>
          <p:cNvSpPr txBox="1">
            <a:spLocks noGrp="1"/>
          </p:cNvSpPr>
          <p:nvPr>
            <p:ph type="subTitle" idx="1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78" name="Google Shape;278;p40"/>
          <p:cNvSpPr txBox="1">
            <a:spLocks noGrp="1"/>
          </p:cNvSpPr>
          <p:nvPr>
            <p:ph type="title"/>
          </p:nvPr>
        </p:nvSpPr>
        <p:spPr>
          <a:xfrm>
            <a:off x="1527050" y="2532888"/>
            <a:ext cx="8912400" cy="171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79" name="Google Shape;279;p40"/>
          <p:cNvSpPr txBox="1">
            <a:spLocks noGrp="1"/>
          </p:cNvSpPr>
          <p:nvPr>
            <p:ph type="body" idx="2"/>
          </p:nvPr>
        </p:nvSpPr>
        <p:spPr>
          <a:xfrm>
            <a:off x="1527050" y="4864606"/>
            <a:ext cx="8912400" cy="461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80" name="Google Shape;280;p40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>
                <a:solidFill>
                  <a:schemeClr val="accent4"/>
                </a:solidFill>
              </a:defRPr>
            </a:lvl1pPr>
            <a:lvl2pPr lvl="1" rtl="0">
              <a:buNone/>
              <a:defRPr>
                <a:solidFill>
                  <a:schemeClr val="accent4"/>
                </a:solidFill>
              </a:defRPr>
            </a:lvl2pPr>
            <a:lvl3pPr lvl="2" rtl="0">
              <a:buNone/>
              <a:defRPr>
                <a:solidFill>
                  <a:schemeClr val="accent4"/>
                </a:solidFill>
              </a:defRPr>
            </a:lvl3pPr>
            <a:lvl4pPr lvl="3" rtl="0">
              <a:buNone/>
              <a:defRPr>
                <a:solidFill>
                  <a:schemeClr val="accent4"/>
                </a:solidFill>
              </a:defRPr>
            </a:lvl4pPr>
            <a:lvl5pPr lvl="4" rtl="0">
              <a:buNone/>
              <a:defRPr>
                <a:solidFill>
                  <a:schemeClr val="accent4"/>
                </a:solidFill>
              </a:defRPr>
            </a:lvl5pPr>
            <a:lvl6pPr lvl="5" rtl="0">
              <a:buNone/>
              <a:defRPr>
                <a:solidFill>
                  <a:schemeClr val="accent4"/>
                </a:solidFill>
              </a:defRPr>
            </a:lvl6pPr>
            <a:lvl7pPr lvl="6" rtl="0">
              <a:buNone/>
              <a:defRPr>
                <a:solidFill>
                  <a:schemeClr val="accent4"/>
                </a:solidFill>
              </a:defRPr>
            </a:lvl7pPr>
            <a:lvl8pPr lvl="7" rtl="0">
              <a:buNone/>
              <a:defRPr>
                <a:solidFill>
                  <a:schemeClr val="accent4"/>
                </a:solidFill>
              </a:defRPr>
            </a:lvl8pPr>
            <a:lvl9pPr lvl="8" rtl="0">
              <a:buNone/>
              <a:defRPr>
                <a:solidFill>
                  <a:schemeClr val="accent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Text (Half)">
  <p:cSld name="TITLE_AND_BODY_2_4">
    <p:bg>
      <p:bgPr>
        <a:solidFill>
          <a:schemeClr val="dk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1"/>
          <p:cNvSpPr txBox="1">
            <a:spLocks noGrp="1"/>
          </p:cNvSpPr>
          <p:nvPr>
            <p:ph type="title"/>
          </p:nvPr>
        </p:nvSpPr>
        <p:spPr>
          <a:xfrm>
            <a:off x="777240" y="2532888"/>
            <a:ext cx="7745100" cy="171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p41"/>
          <p:cNvSpPr txBox="1">
            <a:spLocks noGrp="1"/>
          </p:cNvSpPr>
          <p:nvPr>
            <p:ph type="body" idx="1"/>
          </p:nvPr>
        </p:nvSpPr>
        <p:spPr>
          <a:xfrm>
            <a:off x="777240" y="4864608"/>
            <a:ext cx="7745100" cy="461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41"/>
          <p:cNvSpPr txBox="1">
            <a:spLocks noGrp="1"/>
          </p:cNvSpPr>
          <p:nvPr>
            <p:ph type="subTitle" idx="2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85" name="Google Shape;285;p41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>
                <a:solidFill>
                  <a:schemeClr val="accent4"/>
                </a:solidFill>
              </a:defRPr>
            </a:lvl1pPr>
            <a:lvl2pPr lvl="1" rtl="0">
              <a:buNone/>
              <a:defRPr>
                <a:solidFill>
                  <a:schemeClr val="accent4"/>
                </a:solidFill>
              </a:defRPr>
            </a:lvl2pPr>
            <a:lvl3pPr lvl="2" rtl="0">
              <a:buNone/>
              <a:defRPr>
                <a:solidFill>
                  <a:schemeClr val="accent4"/>
                </a:solidFill>
              </a:defRPr>
            </a:lvl3pPr>
            <a:lvl4pPr lvl="3" rtl="0">
              <a:buNone/>
              <a:defRPr>
                <a:solidFill>
                  <a:schemeClr val="accent4"/>
                </a:solidFill>
              </a:defRPr>
            </a:lvl4pPr>
            <a:lvl5pPr lvl="4" rtl="0">
              <a:buNone/>
              <a:defRPr>
                <a:solidFill>
                  <a:schemeClr val="accent4"/>
                </a:solidFill>
              </a:defRPr>
            </a:lvl5pPr>
            <a:lvl6pPr lvl="5" rtl="0">
              <a:buNone/>
              <a:defRPr>
                <a:solidFill>
                  <a:schemeClr val="accent4"/>
                </a:solidFill>
              </a:defRPr>
            </a:lvl6pPr>
            <a:lvl7pPr lvl="6" rtl="0">
              <a:buNone/>
              <a:defRPr>
                <a:solidFill>
                  <a:schemeClr val="accent4"/>
                </a:solidFill>
              </a:defRPr>
            </a:lvl7pPr>
            <a:lvl8pPr lvl="7" rtl="0">
              <a:buNone/>
              <a:defRPr>
                <a:solidFill>
                  <a:schemeClr val="accent4"/>
                </a:solidFill>
              </a:defRPr>
            </a:lvl8pPr>
            <a:lvl9pPr lvl="8" rtl="0">
              <a:buNone/>
              <a:defRPr>
                <a:solidFill>
                  <a:schemeClr val="accent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Schedule">
  <p:cSld name="SECTION_HEADER_2_2_1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1527048" y="4301688"/>
            <a:ext cx="4224600" cy="168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ubTitle" idx="1"/>
          </p:nvPr>
        </p:nvSpPr>
        <p:spPr>
          <a:xfrm>
            <a:off x="8586216" y="2394239"/>
            <a:ext cx="42246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ubTitle" idx="2"/>
          </p:nvPr>
        </p:nvSpPr>
        <p:spPr>
          <a:xfrm>
            <a:off x="13405104" y="2394240"/>
            <a:ext cx="42246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ubTitle" idx="3"/>
          </p:nvPr>
        </p:nvSpPr>
        <p:spPr>
          <a:xfrm>
            <a:off x="8586216" y="202848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ubTitle" idx="4"/>
          </p:nvPr>
        </p:nvSpPr>
        <p:spPr>
          <a:xfrm>
            <a:off x="13405104" y="202848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ubTitle" idx="5"/>
          </p:nvPr>
        </p:nvSpPr>
        <p:spPr>
          <a:xfrm>
            <a:off x="8586216" y="4131608"/>
            <a:ext cx="42246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ubTitle" idx="6"/>
          </p:nvPr>
        </p:nvSpPr>
        <p:spPr>
          <a:xfrm>
            <a:off x="13405104" y="4131607"/>
            <a:ext cx="42246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ubTitle" idx="7"/>
          </p:nvPr>
        </p:nvSpPr>
        <p:spPr>
          <a:xfrm>
            <a:off x="8586216" y="376584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ubTitle" idx="8"/>
          </p:nvPr>
        </p:nvSpPr>
        <p:spPr>
          <a:xfrm>
            <a:off x="13405104" y="376584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ubTitle" idx="9"/>
          </p:nvPr>
        </p:nvSpPr>
        <p:spPr>
          <a:xfrm>
            <a:off x="8586216" y="5868962"/>
            <a:ext cx="42246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ubTitle" idx="13"/>
          </p:nvPr>
        </p:nvSpPr>
        <p:spPr>
          <a:xfrm>
            <a:off x="13405104" y="5868962"/>
            <a:ext cx="42246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ubTitle" idx="14"/>
          </p:nvPr>
        </p:nvSpPr>
        <p:spPr>
          <a:xfrm>
            <a:off x="8586216" y="550320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ubTitle" idx="15"/>
          </p:nvPr>
        </p:nvSpPr>
        <p:spPr>
          <a:xfrm>
            <a:off x="13405104" y="550320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ubTitle" idx="16"/>
          </p:nvPr>
        </p:nvSpPr>
        <p:spPr>
          <a:xfrm>
            <a:off x="8586216" y="7606330"/>
            <a:ext cx="42246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ubTitle" idx="17"/>
          </p:nvPr>
        </p:nvSpPr>
        <p:spPr>
          <a:xfrm>
            <a:off x="13405104" y="7606330"/>
            <a:ext cx="42246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ubTitle" idx="18"/>
          </p:nvPr>
        </p:nvSpPr>
        <p:spPr>
          <a:xfrm>
            <a:off x="8586216" y="724056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ubTitle" idx="19"/>
          </p:nvPr>
        </p:nvSpPr>
        <p:spPr>
          <a:xfrm>
            <a:off x="13405104" y="724056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20"/>
          </p:nvPr>
        </p:nvSpPr>
        <p:spPr>
          <a:xfrm>
            <a:off x="8586216" y="285144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ubTitle" idx="21"/>
          </p:nvPr>
        </p:nvSpPr>
        <p:spPr>
          <a:xfrm>
            <a:off x="13405104" y="285144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ubTitle" idx="22"/>
          </p:nvPr>
        </p:nvSpPr>
        <p:spPr>
          <a:xfrm>
            <a:off x="8586216" y="458880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ubTitle" idx="23"/>
          </p:nvPr>
        </p:nvSpPr>
        <p:spPr>
          <a:xfrm>
            <a:off x="13405104" y="458880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subTitle" idx="24"/>
          </p:nvPr>
        </p:nvSpPr>
        <p:spPr>
          <a:xfrm>
            <a:off x="8586216" y="632616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subTitle" idx="25"/>
          </p:nvPr>
        </p:nvSpPr>
        <p:spPr>
          <a:xfrm>
            <a:off x="13405104" y="632616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subTitle" idx="26"/>
          </p:nvPr>
        </p:nvSpPr>
        <p:spPr>
          <a:xfrm>
            <a:off x="8586216" y="806352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subTitle" idx="27"/>
          </p:nvPr>
        </p:nvSpPr>
        <p:spPr>
          <a:xfrm>
            <a:off x="13405104" y="806352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  <p:sp>
        <p:nvSpPr>
          <p:cNvPr id="59" name="Google Shape;59;p6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Text (Third)">
  <p:cSld name="TITLE_AND_BODY_2_1_2">
    <p:bg>
      <p:bgPr>
        <a:solidFill>
          <a:schemeClr val="dk1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2"/>
          <p:cNvSpPr txBox="1">
            <a:spLocks noGrp="1"/>
          </p:cNvSpPr>
          <p:nvPr>
            <p:ph type="title"/>
          </p:nvPr>
        </p:nvSpPr>
        <p:spPr>
          <a:xfrm>
            <a:off x="777240" y="2532888"/>
            <a:ext cx="4928700" cy="256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88" name="Google Shape;288;p42"/>
          <p:cNvSpPr txBox="1">
            <a:spLocks noGrp="1"/>
          </p:cNvSpPr>
          <p:nvPr>
            <p:ph type="body" idx="1"/>
          </p:nvPr>
        </p:nvSpPr>
        <p:spPr>
          <a:xfrm>
            <a:off x="777240" y="5742432"/>
            <a:ext cx="4928700" cy="37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89" name="Google Shape;289;p42"/>
          <p:cNvSpPr txBox="1">
            <a:spLocks noGrp="1"/>
          </p:cNvSpPr>
          <p:nvPr>
            <p:ph type="subTitle" idx="2"/>
          </p:nvPr>
        </p:nvSpPr>
        <p:spPr>
          <a:xfrm>
            <a:off x="429768" y="429768"/>
            <a:ext cx="49287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42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>
                <a:solidFill>
                  <a:schemeClr val="accent4"/>
                </a:solidFill>
              </a:defRPr>
            </a:lvl1pPr>
            <a:lvl2pPr lvl="1" rtl="0">
              <a:buNone/>
              <a:defRPr>
                <a:solidFill>
                  <a:schemeClr val="accent4"/>
                </a:solidFill>
              </a:defRPr>
            </a:lvl2pPr>
            <a:lvl3pPr lvl="2" rtl="0">
              <a:buNone/>
              <a:defRPr>
                <a:solidFill>
                  <a:schemeClr val="accent4"/>
                </a:solidFill>
              </a:defRPr>
            </a:lvl3pPr>
            <a:lvl4pPr lvl="3" rtl="0">
              <a:buNone/>
              <a:defRPr>
                <a:solidFill>
                  <a:schemeClr val="accent4"/>
                </a:solidFill>
              </a:defRPr>
            </a:lvl4pPr>
            <a:lvl5pPr lvl="4" rtl="0">
              <a:buNone/>
              <a:defRPr>
                <a:solidFill>
                  <a:schemeClr val="accent4"/>
                </a:solidFill>
              </a:defRPr>
            </a:lvl5pPr>
            <a:lvl6pPr lvl="5" rtl="0">
              <a:buNone/>
              <a:defRPr>
                <a:solidFill>
                  <a:schemeClr val="accent4"/>
                </a:solidFill>
              </a:defRPr>
            </a:lvl6pPr>
            <a:lvl7pPr lvl="6" rtl="0">
              <a:buNone/>
              <a:defRPr>
                <a:solidFill>
                  <a:schemeClr val="accent4"/>
                </a:solidFill>
              </a:defRPr>
            </a:lvl7pPr>
            <a:lvl8pPr lvl="7" rtl="0">
              <a:buNone/>
              <a:defRPr>
                <a:solidFill>
                  <a:schemeClr val="accent4"/>
                </a:solidFill>
              </a:defRPr>
            </a:lvl8pPr>
            <a:lvl9pPr lvl="8" rtl="0">
              <a:buNone/>
              <a:defRPr>
                <a:solidFill>
                  <a:schemeClr val="accent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1_Columns (Two)">
  <p:cSld name="TITLE_AND_BODY_2_2_2">
    <p:bg>
      <p:bgPr>
        <a:solidFill>
          <a:schemeClr val="dk1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3"/>
          <p:cNvSpPr txBox="1">
            <a:spLocks noGrp="1"/>
          </p:cNvSpPr>
          <p:nvPr>
            <p:ph type="title"/>
          </p:nvPr>
        </p:nvSpPr>
        <p:spPr>
          <a:xfrm>
            <a:off x="1527048" y="2532888"/>
            <a:ext cx="6336900" cy="256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43"/>
          <p:cNvSpPr txBox="1">
            <a:spLocks noGrp="1"/>
          </p:cNvSpPr>
          <p:nvPr>
            <p:ph type="body" idx="1"/>
          </p:nvPr>
        </p:nvSpPr>
        <p:spPr>
          <a:xfrm>
            <a:off x="1527048" y="5751576"/>
            <a:ext cx="6336900" cy="37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94" name="Google Shape;294;p43"/>
          <p:cNvSpPr txBox="1">
            <a:spLocks noGrp="1"/>
          </p:cNvSpPr>
          <p:nvPr>
            <p:ph type="subTitle" idx="2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95" name="Google Shape;295;p43"/>
          <p:cNvSpPr txBox="1">
            <a:spLocks noGrp="1"/>
          </p:cNvSpPr>
          <p:nvPr>
            <p:ph type="title" idx="3"/>
          </p:nvPr>
        </p:nvSpPr>
        <p:spPr>
          <a:xfrm>
            <a:off x="10433304" y="2532888"/>
            <a:ext cx="6336900" cy="256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96" name="Google Shape;296;p43"/>
          <p:cNvSpPr txBox="1">
            <a:spLocks noGrp="1"/>
          </p:cNvSpPr>
          <p:nvPr>
            <p:ph type="body" idx="4"/>
          </p:nvPr>
        </p:nvSpPr>
        <p:spPr>
          <a:xfrm>
            <a:off x="10433304" y="5751576"/>
            <a:ext cx="6336900" cy="37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97" name="Google Shape;297;p43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>
                <a:solidFill>
                  <a:schemeClr val="accent4"/>
                </a:solidFill>
              </a:defRPr>
            </a:lvl1pPr>
            <a:lvl2pPr lvl="1" rtl="0">
              <a:buNone/>
              <a:defRPr>
                <a:solidFill>
                  <a:schemeClr val="accent4"/>
                </a:solidFill>
              </a:defRPr>
            </a:lvl2pPr>
            <a:lvl3pPr lvl="2" rtl="0">
              <a:buNone/>
              <a:defRPr>
                <a:solidFill>
                  <a:schemeClr val="accent4"/>
                </a:solidFill>
              </a:defRPr>
            </a:lvl3pPr>
            <a:lvl4pPr lvl="3" rtl="0">
              <a:buNone/>
              <a:defRPr>
                <a:solidFill>
                  <a:schemeClr val="accent4"/>
                </a:solidFill>
              </a:defRPr>
            </a:lvl4pPr>
            <a:lvl5pPr lvl="4" rtl="0">
              <a:buNone/>
              <a:defRPr>
                <a:solidFill>
                  <a:schemeClr val="accent4"/>
                </a:solidFill>
              </a:defRPr>
            </a:lvl5pPr>
            <a:lvl6pPr lvl="5" rtl="0">
              <a:buNone/>
              <a:defRPr>
                <a:solidFill>
                  <a:schemeClr val="accent4"/>
                </a:solidFill>
              </a:defRPr>
            </a:lvl6pPr>
            <a:lvl7pPr lvl="6" rtl="0">
              <a:buNone/>
              <a:defRPr>
                <a:solidFill>
                  <a:schemeClr val="accent4"/>
                </a:solidFill>
              </a:defRPr>
            </a:lvl7pPr>
            <a:lvl8pPr lvl="7" rtl="0">
              <a:buNone/>
              <a:defRPr>
                <a:solidFill>
                  <a:schemeClr val="accent4"/>
                </a:solidFill>
              </a:defRPr>
            </a:lvl8pPr>
            <a:lvl9pPr lvl="8" rtl="0">
              <a:buNone/>
              <a:defRPr>
                <a:solidFill>
                  <a:schemeClr val="accent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4_Columns (Three)">
  <p:cSld name="TITLE_AND_BODY_2_2_1_3">
    <p:bg>
      <p:bgPr>
        <a:solidFill>
          <a:schemeClr val="dk1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4"/>
          <p:cNvSpPr txBox="1">
            <a:spLocks noGrp="1"/>
          </p:cNvSpPr>
          <p:nvPr>
            <p:ph type="title"/>
          </p:nvPr>
        </p:nvSpPr>
        <p:spPr>
          <a:xfrm>
            <a:off x="1161288" y="2505456"/>
            <a:ext cx="4224600" cy="189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44"/>
          <p:cNvSpPr txBox="1">
            <a:spLocks noGrp="1"/>
          </p:cNvSpPr>
          <p:nvPr>
            <p:ph type="body" idx="1"/>
          </p:nvPr>
        </p:nvSpPr>
        <p:spPr>
          <a:xfrm>
            <a:off x="1161288" y="4956048"/>
            <a:ext cx="4224600" cy="443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44"/>
          <p:cNvSpPr txBox="1">
            <a:spLocks noGrp="1"/>
          </p:cNvSpPr>
          <p:nvPr>
            <p:ph type="subTitle" idx="2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02" name="Google Shape;302;p44"/>
          <p:cNvSpPr txBox="1">
            <a:spLocks noGrp="1"/>
          </p:cNvSpPr>
          <p:nvPr>
            <p:ph type="title" idx="3"/>
          </p:nvPr>
        </p:nvSpPr>
        <p:spPr>
          <a:xfrm>
            <a:off x="7095744" y="2505456"/>
            <a:ext cx="4224600" cy="189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44"/>
          <p:cNvSpPr txBox="1">
            <a:spLocks noGrp="1"/>
          </p:cNvSpPr>
          <p:nvPr>
            <p:ph type="body" idx="4"/>
          </p:nvPr>
        </p:nvSpPr>
        <p:spPr>
          <a:xfrm>
            <a:off x="7095744" y="4956048"/>
            <a:ext cx="4224600" cy="443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04" name="Google Shape;304;p44"/>
          <p:cNvSpPr txBox="1">
            <a:spLocks noGrp="1"/>
          </p:cNvSpPr>
          <p:nvPr>
            <p:ph type="title" idx="5"/>
          </p:nvPr>
        </p:nvSpPr>
        <p:spPr>
          <a:xfrm>
            <a:off x="13039344" y="2505456"/>
            <a:ext cx="4224600" cy="189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05" name="Google Shape;305;p44"/>
          <p:cNvSpPr txBox="1">
            <a:spLocks noGrp="1"/>
          </p:cNvSpPr>
          <p:nvPr>
            <p:ph type="body" idx="6"/>
          </p:nvPr>
        </p:nvSpPr>
        <p:spPr>
          <a:xfrm>
            <a:off x="13039344" y="4956048"/>
            <a:ext cx="4224600" cy="443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44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>
                <a:solidFill>
                  <a:schemeClr val="accent4"/>
                </a:solidFill>
              </a:defRPr>
            </a:lvl1pPr>
            <a:lvl2pPr lvl="1" rtl="0">
              <a:buNone/>
              <a:defRPr>
                <a:solidFill>
                  <a:schemeClr val="accent4"/>
                </a:solidFill>
              </a:defRPr>
            </a:lvl2pPr>
            <a:lvl3pPr lvl="2" rtl="0">
              <a:buNone/>
              <a:defRPr>
                <a:solidFill>
                  <a:schemeClr val="accent4"/>
                </a:solidFill>
              </a:defRPr>
            </a:lvl3pPr>
            <a:lvl4pPr lvl="3" rtl="0">
              <a:buNone/>
              <a:defRPr>
                <a:solidFill>
                  <a:schemeClr val="accent4"/>
                </a:solidFill>
              </a:defRPr>
            </a:lvl4pPr>
            <a:lvl5pPr lvl="4" rtl="0">
              <a:buNone/>
              <a:defRPr>
                <a:solidFill>
                  <a:schemeClr val="accent4"/>
                </a:solidFill>
              </a:defRPr>
            </a:lvl5pPr>
            <a:lvl6pPr lvl="5" rtl="0">
              <a:buNone/>
              <a:defRPr>
                <a:solidFill>
                  <a:schemeClr val="accent4"/>
                </a:solidFill>
              </a:defRPr>
            </a:lvl6pPr>
            <a:lvl7pPr lvl="6" rtl="0">
              <a:buNone/>
              <a:defRPr>
                <a:solidFill>
                  <a:schemeClr val="accent4"/>
                </a:solidFill>
              </a:defRPr>
            </a:lvl7pPr>
            <a:lvl8pPr lvl="7" rtl="0">
              <a:buNone/>
              <a:defRPr>
                <a:solidFill>
                  <a:schemeClr val="accent4"/>
                </a:solidFill>
              </a:defRPr>
            </a:lvl8pPr>
            <a:lvl9pPr lvl="8" rtl="0">
              <a:buNone/>
              <a:defRPr>
                <a:solidFill>
                  <a:schemeClr val="accent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7_Columns (Four)">
  <p:cSld name="TITLE_AND_BODY_2_2_1_1_1">
    <p:bg>
      <p:bgPr>
        <a:solidFill>
          <a:schemeClr val="dk1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5"/>
          <p:cNvSpPr txBox="1">
            <a:spLocks noGrp="1"/>
          </p:cNvSpPr>
          <p:nvPr>
            <p:ph type="title"/>
          </p:nvPr>
        </p:nvSpPr>
        <p:spPr>
          <a:xfrm>
            <a:off x="1161288" y="2487168"/>
            <a:ext cx="3429000" cy="189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45"/>
          <p:cNvSpPr txBox="1">
            <a:spLocks noGrp="1"/>
          </p:cNvSpPr>
          <p:nvPr>
            <p:ph type="body" idx="1"/>
          </p:nvPr>
        </p:nvSpPr>
        <p:spPr>
          <a:xfrm>
            <a:off x="1161288" y="4782312"/>
            <a:ext cx="3429000" cy="455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10" name="Google Shape;310;p45"/>
          <p:cNvSpPr txBox="1">
            <a:spLocks noGrp="1"/>
          </p:cNvSpPr>
          <p:nvPr>
            <p:ph type="subTitle" idx="2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45"/>
          <p:cNvSpPr txBox="1">
            <a:spLocks noGrp="1"/>
          </p:cNvSpPr>
          <p:nvPr>
            <p:ph type="title" idx="3"/>
          </p:nvPr>
        </p:nvSpPr>
        <p:spPr>
          <a:xfrm>
            <a:off x="5367528" y="2487168"/>
            <a:ext cx="3429000" cy="189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45"/>
          <p:cNvSpPr txBox="1">
            <a:spLocks noGrp="1"/>
          </p:cNvSpPr>
          <p:nvPr>
            <p:ph type="body" idx="4"/>
          </p:nvPr>
        </p:nvSpPr>
        <p:spPr>
          <a:xfrm>
            <a:off x="5367528" y="4782312"/>
            <a:ext cx="3429000" cy="455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13" name="Google Shape;313;p45"/>
          <p:cNvSpPr txBox="1">
            <a:spLocks noGrp="1"/>
          </p:cNvSpPr>
          <p:nvPr>
            <p:ph type="title" idx="5"/>
          </p:nvPr>
        </p:nvSpPr>
        <p:spPr>
          <a:xfrm>
            <a:off x="9573768" y="2487168"/>
            <a:ext cx="3429000" cy="189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45"/>
          <p:cNvSpPr txBox="1">
            <a:spLocks noGrp="1"/>
          </p:cNvSpPr>
          <p:nvPr>
            <p:ph type="body" idx="6"/>
          </p:nvPr>
        </p:nvSpPr>
        <p:spPr>
          <a:xfrm>
            <a:off x="9573768" y="4782312"/>
            <a:ext cx="3429000" cy="455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15" name="Google Shape;315;p45"/>
          <p:cNvSpPr txBox="1">
            <a:spLocks noGrp="1"/>
          </p:cNvSpPr>
          <p:nvPr>
            <p:ph type="title" idx="7"/>
          </p:nvPr>
        </p:nvSpPr>
        <p:spPr>
          <a:xfrm>
            <a:off x="13780008" y="2487168"/>
            <a:ext cx="3429000" cy="189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16" name="Google Shape;316;p45"/>
          <p:cNvSpPr txBox="1">
            <a:spLocks noGrp="1"/>
          </p:cNvSpPr>
          <p:nvPr>
            <p:ph type="body" idx="8"/>
          </p:nvPr>
        </p:nvSpPr>
        <p:spPr>
          <a:xfrm>
            <a:off x="13780008" y="4782312"/>
            <a:ext cx="3429000" cy="455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17" name="Google Shape;317;p45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>
                <a:solidFill>
                  <a:schemeClr val="accent4"/>
                </a:solidFill>
              </a:defRPr>
            </a:lvl1pPr>
            <a:lvl2pPr lvl="1" rtl="0">
              <a:buNone/>
              <a:defRPr>
                <a:solidFill>
                  <a:schemeClr val="accent4"/>
                </a:solidFill>
              </a:defRPr>
            </a:lvl2pPr>
            <a:lvl3pPr lvl="2" rtl="0">
              <a:buNone/>
              <a:defRPr>
                <a:solidFill>
                  <a:schemeClr val="accent4"/>
                </a:solidFill>
              </a:defRPr>
            </a:lvl3pPr>
            <a:lvl4pPr lvl="3" rtl="0">
              <a:buNone/>
              <a:defRPr>
                <a:solidFill>
                  <a:schemeClr val="accent4"/>
                </a:solidFill>
              </a:defRPr>
            </a:lvl4pPr>
            <a:lvl5pPr lvl="4" rtl="0">
              <a:buNone/>
              <a:defRPr>
                <a:solidFill>
                  <a:schemeClr val="accent4"/>
                </a:solidFill>
              </a:defRPr>
            </a:lvl5pPr>
            <a:lvl6pPr lvl="5" rtl="0">
              <a:buNone/>
              <a:defRPr>
                <a:solidFill>
                  <a:schemeClr val="accent4"/>
                </a:solidFill>
              </a:defRPr>
            </a:lvl6pPr>
            <a:lvl7pPr lvl="6" rtl="0">
              <a:buNone/>
              <a:defRPr>
                <a:solidFill>
                  <a:schemeClr val="accent4"/>
                </a:solidFill>
              </a:defRPr>
            </a:lvl7pPr>
            <a:lvl8pPr lvl="7" rtl="0">
              <a:buNone/>
              <a:defRPr>
                <a:solidFill>
                  <a:schemeClr val="accent4"/>
                </a:solidFill>
              </a:defRPr>
            </a:lvl8pPr>
            <a:lvl9pPr lvl="8" rtl="0">
              <a:buNone/>
              <a:defRPr>
                <a:solidFill>
                  <a:schemeClr val="accent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0_Points (Two)">
  <p:cSld name="TITLE_AND_BODY_2_2_1_2_2_1">
    <p:bg>
      <p:bgPr>
        <a:solidFill>
          <a:schemeClr val="dk1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6"/>
          <p:cNvSpPr txBox="1">
            <a:spLocks noGrp="1"/>
          </p:cNvSpPr>
          <p:nvPr>
            <p:ph type="title"/>
          </p:nvPr>
        </p:nvSpPr>
        <p:spPr>
          <a:xfrm>
            <a:off x="1517904" y="6364224"/>
            <a:ext cx="6336900" cy="1251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0" name="Google Shape;320;p46"/>
          <p:cNvSpPr txBox="1">
            <a:spLocks noGrp="1"/>
          </p:cNvSpPr>
          <p:nvPr>
            <p:ph type="body" idx="1"/>
          </p:nvPr>
        </p:nvSpPr>
        <p:spPr>
          <a:xfrm>
            <a:off x="1517904" y="7845553"/>
            <a:ext cx="6336900" cy="16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46"/>
          <p:cNvSpPr txBox="1">
            <a:spLocks noGrp="1"/>
          </p:cNvSpPr>
          <p:nvPr>
            <p:ph type="subTitle" idx="2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46"/>
          <p:cNvSpPr txBox="1">
            <a:spLocks noGrp="1"/>
          </p:cNvSpPr>
          <p:nvPr>
            <p:ph type="title" idx="3"/>
          </p:nvPr>
        </p:nvSpPr>
        <p:spPr>
          <a:xfrm>
            <a:off x="10433304" y="6364224"/>
            <a:ext cx="6336900" cy="1251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46"/>
          <p:cNvSpPr txBox="1">
            <a:spLocks noGrp="1"/>
          </p:cNvSpPr>
          <p:nvPr>
            <p:ph type="body" idx="4"/>
          </p:nvPr>
        </p:nvSpPr>
        <p:spPr>
          <a:xfrm>
            <a:off x="10433304" y="7845552"/>
            <a:ext cx="6336900" cy="16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46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>
                <a:solidFill>
                  <a:schemeClr val="accent4"/>
                </a:solidFill>
              </a:defRPr>
            </a:lvl1pPr>
            <a:lvl2pPr lvl="1" rtl="0">
              <a:buNone/>
              <a:defRPr>
                <a:solidFill>
                  <a:schemeClr val="accent4"/>
                </a:solidFill>
              </a:defRPr>
            </a:lvl2pPr>
            <a:lvl3pPr lvl="2" rtl="0">
              <a:buNone/>
              <a:defRPr>
                <a:solidFill>
                  <a:schemeClr val="accent4"/>
                </a:solidFill>
              </a:defRPr>
            </a:lvl3pPr>
            <a:lvl4pPr lvl="3" rtl="0">
              <a:buNone/>
              <a:defRPr>
                <a:solidFill>
                  <a:schemeClr val="accent4"/>
                </a:solidFill>
              </a:defRPr>
            </a:lvl4pPr>
            <a:lvl5pPr lvl="4" rtl="0">
              <a:buNone/>
              <a:defRPr>
                <a:solidFill>
                  <a:schemeClr val="accent4"/>
                </a:solidFill>
              </a:defRPr>
            </a:lvl5pPr>
            <a:lvl6pPr lvl="5" rtl="0">
              <a:buNone/>
              <a:defRPr>
                <a:solidFill>
                  <a:schemeClr val="accent4"/>
                </a:solidFill>
              </a:defRPr>
            </a:lvl6pPr>
            <a:lvl7pPr lvl="6" rtl="0">
              <a:buNone/>
              <a:defRPr>
                <a:solidFill>
                  <a:schemeClr val="accent4"/>
                </a:solidFill>
              </a:defRPr>
            </a:lvl7pPr>
            <a:lvl8pPr lvl="7" rtl="0">
              <a:buNone/>
              <a:defRPr>
                <a:solidFill>
                  <a:schemeClr val="accent4"/>
                </a:solidFill>
              </a:defRPr>
            </a:lvl8pPr>
            <a:lvl9pPr lvl="8" rtl="0">
              <a:buNone/>
              <a:defRPr>
                <a:solidFill>
                  <a:schemeClr val="accent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3_Points (Three)">
  <p:cSld name="TITLE_AND_BODY_2_2_1_2_3">
    <p:bg>
      <p:bgPr>
        <a:solidFill>
          <a:schemeClr val="dk1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7"/>
          <p:cNvSpPr txBox="1">
            <a:spLocks noGrp="1"/>
          </p:cNvSpPr>
          <p:nvPr>
            <p:ph type="title"/>
          </p:nvPr>
        </p:nvSpPr>
        <p:spPr>
          <a:xfrm>
            <a:off x="1161288" y="5897880"/>
            <a:ext cx="4827900" cy="955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7" name="Google Shape;327;p47"/>
          <p:cNvSpPr txBox="1">
            <a:spLocks noGrp="1"/>
          </p:cNvSpPr>
          <p:nvPr>
            <p:ph type="body" idx="1"/>
          </p:nvPr>
        </p:nvSpPr>
        <p:spPr>
          <a:xfrm>
            <a:off x="1161288" y="7086601"/>
            <a:ext cx="4827900" cy="231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8" name="Google Shape;328;p47"/>
          <p:cNvSpPr txBox="1">
            <a:spLocks noGrp="1"/>
          </p:cNvSpPr>
          <p:nvPr>
            <p:ph type="subTitle" idx="2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47"/>
          <p:cNvSpPr txBox="1">
            <a:spLocks noGrp="1"/>
          </p:cNvSpPr>
          <p:nvPr>
            <p:ph type="title" idx="3"/>
          </p:nvPr>
        </p:nvSpPr>
        <p:spPr>
          <a:xfrm>
            <a:off x="6729984" y="5897880"/>
            <a:ext cx="4827900" cy="955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30" name="Google Shape;330;p47"/>
          <p:cNvSpPr txBox="1">
            <a:spLocks noGrp="1"/>
          </p:cNvSpPr>
          <p:nvPr>
            <p:ph type="body" idx="4"/>
          </p:nvPr>
        </p:nvSpPr>
        <p:spPr>
          <a:xfrm>
            <a:off x="6729984" y="7086600"/>
            <a:ext cx="4827900" cy="231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47"/>
          <p:cNvSpPr txBox="1">
            <a:spLocks noGrp="1"/>
          </p:cNvSpPr>
          <p:nvPr>
            <p:ph type="title" idx="5"/>
          </p:nvPr>
        </p:nvSpPr>
        <p:spPr>
          <a:xfrm>
            <a:off x="12298680" y="5897880"/>
            <a:ext cx="4827900" cy="955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32" name="Google Shape;332;p47"/>
          <p:cNvSpPr txBox="1">
            <a:spLocks noGrp="1"/>
          </p:cNvSpPr>
          <p:nvPr>
            <p:ph type="body" idx="6"/>
          </p:nvPr>
        </p:nvSpPr>
        <p:spPr>
          <a:xfrm>
            <a:off x="12298680" y="7086601"/>
            <a:ext cx="4827900" cy="231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33" name="Google Shape;333;p47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>
                <a:solidFill>
                  <a:schemeClr val="accent4"/>
                </a:solidFill>
              </a:defRPr>
            </a:lvl1pPr>
            <a:lvl2pPr lvl="1" rtl="0">
              <a:buNone/>
              <a:defRPr>
                <a:solidFill>
                  <a:schemeClr val="accent4"/>
                </a:solidFill>
              </a:defRPr>
            </a:lvl2pPr>
            <a:lvl3pPr lvl="2" rtl="0">
              <a:buNone/>
              <a:defRPr>
                <a:solidFill>
                  <a:schemeClr val="accent4"/>
                </a:solidFill>
              </a:defRPr>
            </a:lvl3pPr>
            <a:lvl4pPr lvl="3" rtl="0">
              <a:buNone/>
              <a:defRPr>
                <a:solidFill>
                  <a:schemeClr val="accent4"/>
                </a:solidFill>
              </a:defRPr>
            </a:lvl4pPr>
            <a:lvl5pPr lvl="4" rtl="0">
              <a:buNone/>
              <a:defRPr>
                <a:solidFill>
                  <a:schemeClr val="accent4"/>
                </a:solidFill>
              </a:defRPr>
            </a:lvl5pPr>
            <a:lvl6pPr lvl="5" rtl="0">
              <a:buNone/>
              <a:defRPr>
                <a:solidFill>
                  <a:schemeClr val="accent4"/>
                </a:solidFill>
              </a:defRPr>
            </a:lvl6pPr>
            <a:lvl7pPr lvl="6" rtl="0">
              <a:buNone/>
              <a:defRPr>
                <a:solidFill>
                  <a:schemeClr val="accent4"/>
                </a:solidFill>
              </a:defRPr>
            </a:lvl7pPr>
            <a:lvl8pPr lvl="7" rtl="0">
              <a:buNone/>
              <a:defRPr>
                <a:solidFill>
                  <a:schemeClr val="accent4"/>
                </a:solidFill>
              </a:defRPr>
            </a:lvl8pPr>
            <a:lvl9pPr lvl="8" rtl="0">
              <a:buNone/>
              <a:defRPr>
                <a:solidFill>
                  <a:schemeClr val="accent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6_Points (Four)">
  <p:cSld name="TITLE_AND_BODY_2_2_1_2_1_2">
    <p:bg>
      <p:bgPr>
        <a:solidFill>
          <a:schemeClr val="dk1"/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8"/>
          <p:cNvSpPr txBox="1">
            <a:spLocks noGrp="1"/>
          </p:cNvSpPr>
          <p:nvPr>
            <p:ph type="title"/>
          </p:nvPr>
        </p:nvSpPr>
        <p:spPr>
          <a:xfrm>
            <a:off x="1161288" y="5897880"/>
            <a:ext cx="3429000" cy="955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36" name="Google Shape;336;p48"/>
          <p:cNvSpPr txBox="1">
            <a:spLocks noGrp="1"/>
          </p:cNvSpPr>
          <p:nvPr>
            <p:ph type="body" idx="1"/>
          </p:nvPr>
        </p:nvSpPr>
        <p:spPr>
          <a:xfrm>
            <a:off x="1161288" y="7086600"/>
            <a:ext cx="3429000" cy="231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37" name="Google Shape;337;p48"/>
          <p:cNvSpPr txBox="1">
            <a:spLocks noGrp="1"/>
          </p:cNvSpPr>
          <p:nvPr>
            <p:ph type="subTitle" idx="2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38" name="Google Shape;338;p48"/>
          <p:cNvSpPr txBox="1">
            <a:spLocks noGrp="1"/>
          </p:cNvSpPr>
          <p:nvPr>
            <p:ph type="title" idx="3"/>
          </p:nvPr>
        </p:nvSpPr>
        <p:spPr>
          <a:xfrm>
            <a:off x="5367528" y="5897880"/>
            <a:ext cx="3429000" cy="955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39" name="Google Shape;339;p48"/>
          <p:cNvSpPr txBox="1">
            <a:spLocks noGrp="1"/>
          </p:cNvSpPr>
          <p:nvPr>
            <p:ph type="body" idx="4"/>
          </p:nvPr>
        </p:nvSpPr>
        <p:spPr>
          <a:xfrm>
            <a:off x="5367528" y="7086600"/>
            <a:ext cx="3429000" cy="231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40" name="Google Shape;340;p48"/>
          <p:cNvSpPr txBox="1">
            <a:spLocks noGrp="1"/>
          </p:cNvSpPr>
          <p:nvPr>
            <p:ph type="title" idx="5"/>
          </p:nvPr>
        </p:nvSpPr>
        <p:spPr>
          <a:xfrm>
            <a:off x="9573768" y="5897880"/>
            <a:ext cx="3429000" cy="955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41" name="Google Shape;341;p48"/>
          <p:cNvSpPr txBox="1">
            <a:spLocks noGrp="1"/>
          </p:cNvSpPr>
          <p:nvPr>
            <p:ph type="body" idx="6"/>
          </p:nvPr>
        </p:nvSpPr>
        <p:spPr>
          <a:xfrm>
            <a:off x="9573768" y="7086600"/>
            <a:ext cx="3429000" cy="231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42" name="Google Shape;342;p48"/>
          <p:cNvSpPr txBox="1">
            <a:spLocks noGrp="1"/>
          </p:cNvSpPr>
          <p:nvPr>
            <p:ph type="title" idx="7"/>
          </p:nvPr>
        </p:nvSpPr>
        <p:spPr>
          <a:xfrm>
            <a:off x="13780008" y="5897880"/>
            <a:ext cx="3429000" cy="955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43" name="Google Shape;343;p48"/>
          <p:cNvSpPr txBox="1">
            <a:spLocks noGrp="1"/>
          </p:cNvSpPr>
          <p:nvPr>
            <p:ph type="body" idx="8"/>
          </p:nvPr>
        </p:nvSpPr>
        <p:spPr>
          <a:xfrm>
            <a:off x="13780008" y="7086600"/>
            <a:ext cx="3429000" cy="231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48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>
                <a:solidFill>
                  <a:schemeClr val="accent4"/>
                </a:solidFill>
              </a:defRPr>
            </a:lvl1pPr>
            <a:lvl2pPr lvl="1" rtl="0">
              <a:buNone/>
              <a:defRPr>
                <a:solidFill>
                  <a:schemeClr val="accent4"/>
                </a:solidFill>
              </a:defRPr>
            </a:lvl2pPr>
            <a:lvl3pPr lvl="2" rtl="0">
              <a:buNone/>
              <a:defRPr>
                <a:solidFill>
                  <a:schemeClr val="accent4"/>
                </a:solidFill>
              </a:defRPr>
            </a:lvl3pPr>
            <a:lvl4pPr lvl="3" rtl="0">
              <a:buNone/>
              <a:defRPr>
                <a:solidFill>
                  <a:schemeClr val="accent4"/>
                </a:solidFill>
              </a:defRPr>
            </a:lvl4pPr>
            <a:lvl5pPr lvl="4" rtl="0">
              <a:buNone/>
              <a:defRPr>
                <a:solidFill>
                  <a:schemeClr val="accent4"/>
                </a:solidFill>
              </a:defRPr>
            </a:lvl5pPr>
            <a:lvl6pPr lvl="5" rtl="0">
              <a:buNone/>
              <a:defRPr>
                <a:solidFill>
                  <a:schemeClr val="accent4"/>
                </a:solidFill>
              </a:defRPr>
            </a:lvl6pPr>
            <a:lvl7pPr lvl="6" rtl="0">
              <a:buNone/>
              <a:defRPr>
                <a:solidFill>
                  <a:schemeClr val="accent4"/>
                </a:solidFill>
              </a:defRPr>
            </a:lvl7pPr>
            <a:lvl8pPr lvl="7" rtl="0">
              <a:buNone/>
              <a:defRPr>
                <a:solidFill>
                  <a:schemeClr val="accent4"/>
                </a:solidFill>
              </a:defRPr>
            </a:lvl8pPr>
            <a:lvl9pPr lvl="8" rtl="0">
              <a:buNone/>
              <a:defRPr>
                <a:solidFill>
                  <a:schemeClr val="accent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9_Big Stat">
  <p:cSld name="TITLE_1_3">
    <p:bg>
      <p:bgPr>
        <a:solidFill>
          <a:schemeClr val="dk1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9"/>
          <p:cNvSpPr txBox="1">
            <a:spLocks noGrp="1"/>
          </p:cNvSpPr>
          <p:nvPr>
            <p:ph type="subTitle" idx="1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47" name="Google Shape;347;p49"/>
          <p:cNvSpPr txBox="1">
            <a:spLocks noGrp="1"/>
          </p:cNvSpPr>
          <p:nvPr>
            <p:ph type="ctrTitle"/>
          </p:nvPr>
        </p:nvSpPr>
        <p:spPr>
          <a:xfrm>
            <a:off x="1527050" y="3383275"/>
            <a:ext cx="15222600" cy="2201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sz="14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None/>
              <a:defRPr sz="146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None/>
              <a:defRPr sz="146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None/>
              <a:defRPr sz="146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None/>
              <a:defRPr sz="146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None/>
              <a:defRPr sz="146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None/>
              <a:defRPr sz="146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None/>
              <a:defRPr sz="146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None/>
              <a:defRPr sz="146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49"/>
          <p:cNvSpPr txBox="1">
            <a:spLocks noGrp="1"/>
          </p:cNvSpPr>
          <p:nvPr>
            <p:ph type="subTitle" idx="2"/>
          </p:nvPr>
        </p:nvSpPr>
        <p:spPr>
          <a:xfrm>
            <a:off x="1527158" y="5458973"/>
            <a:ext cx="152226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1pPr>
            <a:lvl2pPr lvl="1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2pPr>
            <a:lvl3pPr lvl="2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3pPr>
            <a:lvl4pPr lvl="3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4pPr>
            <a:lvl5pPr lvl="4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5pPr>
            <a:lvl6pPr lvl="5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6pPr>
            <a:lvl7pPr lvl="6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7pPr>
            <a:lvl8pPr lvl="7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8pPr>
            <a:lvl9pPr lvl="8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49" name="Google Shape;349;p49"/>
          <p:cNvSpPr txBox="1">
            <a:spLocks noGrp="1"/>
          </p:cNvSpPr>
          <p:nvPr>
            <p:ph type="subTitle" idx="3"/>
          </p:nvPr>
        </p:nvSpPr>
        <p:spPr>
          <a:xfrm>
            <a:off x="429765" y="9442550"/>
            <a:ext cx="7041000" cy="420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49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2_Stats (Two)">
  <p:cSld name="TITLE_1_1_2">
    <p:bg>
      <p:bgPr>
        <a:solidFill>
          <a:schemeClr val="dk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0"/>
          <p:cNvSpPr txBox="1">
            <a:spLocks noGrp="1"/>
          </p:cNvSpPr>
          <p:nvPr>
            <p:ph type="subTitle" idx="1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0"/>
          <p:cNvSpPr txBox="1">
            <a:spLocks noGrp="1"/>
          </p:cNvSpPr>
          <p:nvPr>
            <p:ph type="ctrTitle"/>
          </p:nvPr>
        </p:nvSpPr>
        <p:spPr>
          <a:xfrm>
            <a:off x="1403550" y="3383275"/>
            <a:ext cx="6336900" cy="2201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sz="14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sz="14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sz="14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sz="14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sz="14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sz="14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sz="14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sz="14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sz="14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>
            <a:endParaRPr/>
          </a:p>
        </p:txBody>
      </p:sp>
      <p:sp>
        <p:nvSpPr>
          <p:cNvPr id="354" name="Google Shape;354;p50"/>
          <p:cNvSpPr txBox="1">
            <a:spLocks noGrp="1"/>
          </p:cNvSpPr>
          <p:nvPr>
            <p:ph type="subTitle" idx="2"/>
          </p:nvPr>
        </p:nvSpPr>
        <p:spPr>
          <a:xfrm>
            <a:off x="1403550" y="5458975"/>
            <a:ext cx="63369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1pPr>
            <a:lvl2pPr lvl="1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2pPr>
            <a:lvl3pPr lvl="2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3pPr>
            <a:lvl4pPr lvl="3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4pPr>
            <a:lvl5pPr lvl="4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5pPr>
            <a:lvl6pPr lvl="5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6pPr>
            <a:lvl7pPr lvl="6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7pPr>
            <a:lvl8pPr lvl="7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8pPr>
            <a:lvl9pPr lvl="8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55" name="Google Shape;355;p50"/>
          <p:cNvSpPr txBox="1">
            <a:spLocks noGrp="1"/>
          </p:cNvSpPr>
          <p:nvPr>
            <p:ph type="subTitle" idx="3"/>
          </p:nvPr>
        </p:nvSpPr>
        <p:spPr>
          <a:xfrm>
            <a:off x="429765" y="9442550"/>
            <a:ext cx="7041000" cy="420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56" name="Google Shape;356;p50"/>
          <p:cNvSpPr txBox="1">
            <a:spLocks noGrp="1"/>
          </p:cNvSpPr>
          <p:nvPr>
            <p:ph type="ctrTitle" idx="4"/>
          </p:nvPr>
        </p:nvSpPr>
        <p:spPr>
          <a:xfrm>
            <a:off x="10547550" y="3383275"/>
            <a:ext cx="6336900" cy="2201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sz="14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sz="14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sz="14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sz="14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sz="14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sz="14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sz="14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sz="14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sz="14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>
            <a:endParaRPr/>
          </a:p>
        </p:txBody>
      </p:sp>
      <p:sp>
        <p:nvSpPr>
          <p:cNvPr id="357" name="Google Shape;357;p50"/>
          <p:cNvSpPr txBox="1">
            <a:spLocks noGrp="1"/>
          </p:cNvSpPr>
          <p:nvPr>
            <p:ph type="subTitle" idx="5"/>
          </p:nvPr>
        </p:nvSpPr>
        <p:spPr>
          <a:xfrm>
            <a:off x="10547550" y="5458975"/>
            <a:ext cx="63369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1pPr>
            <a:lvl2pPr lvl="1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2pPr>
            <a:lvl3pPr lvl="2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3pPr>
            <a:lvl4pPr lvl="3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4pPr>
            <a:lvl5pPr lvl="4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5pPr>
            <a:lvl6pPr lvl="5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6pPr>
            <a:lvl7pPr lvl="6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7pPr>
            <a:lvl8pPr lvl="7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8pPr>
            <a:lvl9pPr lvl="8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58" name="Google Shape;358;p50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5_Stats (Three)">
  <p:cSld name="TITLE_1_1_1_1">
    <p:bg>
      <p:bgPr>
        <a:solidFill>
          <a:schemeClr val="dk1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1"/>
          <p:cNvSpPr txBox="1">
            <a:spLocks noGrp="1"/>
          </p:cNvSpPr>
          <p:nvPr>
            <p:ph type="subTitle" idx="1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61" name="Google Shape;361;p51"/>
          <p:cNvSpPr txBox="1">
            <a:spLocks noGrp="1"/>
          </p:cNvSpPr>
          <p:nvPr>
            <p:ph type="ctrTitle"/>
          </p:nvPr>
        </p:nvSpPr>
        <p:spPr>
          <a:xfrm>
            <a:off x="1527048" y="3950475"/>
            <a:ext cx="4224600" cy="1469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>
            <a:endParaRPr/>
          </a:p>
        </p:txBody>
      </p:sp>
      <p:sp>
        <p:nvSpPr>
          <p:cNvPr id="362" name="Google Shape;362;p51"/>
          <p:cNvSpPr txBox="1">
            <a:spLocks noGrp="1"/>
          </p:cNvSpPr>
          <p:nvPr>
            <p:ph type="subTitle" idx="2"/>
          </p:nvPr>
        </p:nvSpPr>
        <p:spPr>
          <a:xfrm>
            <a:off x="1527148" y="545897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1pPr>
            <a:lvl2pPr lvl="1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2pPr>
            <a:lvl3pPr lvl="2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3pPr>
            <a:lvl4pPr lvl="3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4pPr>
            <a:lvl5pPr lvl="4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5pPr>
            <a:lvl6pPr lvl="5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6pPr>
            <a:lvl7pPr lvl="6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7pPr>
            <a:lvl8pPr lvl="7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8pPr>
            <a:lvl9pPr lvl="8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63" name="Google Shape;363;p51"/>
          <p:cNvSpPr txBox="1">
            <a:spLocks noGrp="1"/>
          </p:cNvSpPr>
          <p:nvPr>
            <p:ph type="subTitle" idx="3"/>
          </p:nvPr>
        </p:nvSpPr>
        <p:spPr>
          <a:xfrm>
            <a:off x="429765" y="9442550"/>
            <a:ext cx="7041000" cy="420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64" name="Google Shape;364;p51"/>
          <p:cNvSpPr txBox="1">
            <a:spLocks noGrp="1"/>
          </p:cNvSpPr>
          <p:nvPr>
            <p:ph type="ctrTitle" idx="4"/>
          </p:nvPr>
        </p:nvSpPr>
        <p:spPr>
          <a:xfrm>
            <a:off x="7031650" y="3950696"/>
            <a:ext cx="4224600" cy="1469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>
            <a:endParaRPr/>
          </a:p>
        </p:txBody>
      </p:sp>
      <p:sp>
        <p:nvSpPr>
          <p:cNvPr id="365" name="Google Shape;365;p51"/>
          <p:cNvSpPr txBox="1">
            <a:spLocks noGrp="1"/>
          </p:cNvSpPr>
          <p:nvPr>
            <p:ph type="subTitle" idx="5"/>
          </p:nvPr>
        </p:nvSpPr>
        <p:spPr>
          <a:xfrm>
            <a:off x="7031750" y="545897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1pPr>
            <a:lvl2pPr lvl="1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2pPr>
            <a:lvl3pPr lvl="2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3pPr>
            <a:lvl4pPr lvl="3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4pPr>
            <a:lvl5pPr lvl="4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5pPr>
            <a:lvl6pPr lvl="5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6pPr>
            <a:lvl7pPr lvl="6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7pPr>
            <a:lvl8pPr lvl="7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8pPr>
            <a:lvl9pPr lvl="8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51"/>
          <p:cNvSpPr txBox="1">
            <a:spLocks noGrp="1"/>
          </p:cNvSpPr>
          <p:nvPr>
            <p:ph type="ctrTitle" idx="6"/>
          </p:nvPr>
        </p:nvSpPr>
        <p:spPr>
          <a:xfrm>
            <a:off x="12536424" y="3950696"/>
            <a:ext cx="4224600" cy="1469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>
            <a:endParaRPr/>
          </a:p>
        </p:txBody>
      </p:sp>
      <p:sp>
        <p:nvSpPr>
          <p:cNvPr id="367" name="Google Shape;367;p51"/>
          <p:cNvSpPr txBox="1">
            <a:spLocks noGrp="1"/>
          </p:cNvSpPr>
          <p:nvPr>
            <p:ph type="subTitle" idx="7"/>
          </p:nvPr>
        </p:nvSpPr>
        <p:spPr>
          <a:xfrm>
            <a:off x="12536524" y="545897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1pPr>
            <a:lvl2pPr lvl="1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2pPr>
            <a:lvl3pPr lvl="2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3pPr>
            <a:lvl4pPr lvl="3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4pPr>
            <a:lvl5pPr lvl="4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5pPr>
            <a:lvl6pPr lvl="5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6pPr>
            <a:lvl7pPr lvl="6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7pPr>
            <a:lvl8pPr lvl="7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8pPr>
            <a:lvl9pPr lvl="8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68" name="Google Shape;368;p51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Mission">
  <p:cSld name="SECTION_HEADER_2_1_2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1527048" y="3822192"/>
            <a:ext cx="13377600" cy="411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ubTitle" idx="1"/>
          </p:nvPr>
        </p:nvSpPr>
        <p:spPr>
          <a:xfrm>
            <a:off x="1527048" y="2999232"/>
            <a:ext cx="133776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8_Stat (Half)">
  <p:cSld name="TITLE_1_2_2_4">
    <p:bg>
      <p:bgPr>
        <a:solidFill>
          <a:schemeClr val="dk1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2"/>
          <p:cNvSpPr txBox="1">
            <a:spLocks noGrp="1"/>
          </p:cNvSpPr>
          <p:nvPr>
            <p:ph type="subTitle" idx="1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71" name="Google Shape;371;p52"/>
          <p:cNvSpPr txBox="1">
            <a:spLocks noGrp="1"/>
          </p:cNvSpPr>
          <p:nvPr>
            <p:ph type="ctrTitle"/>
          </p:nvPr>
        </p:nvSpPr>
        <p:spPr>
          <a:xfrm>
            <a:off x="1527048" y="3383280"/>
            <a:ext cx="7745100" cy="2203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sz="14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sz="14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sz="14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sz="14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sz="14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sz="14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sz="14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sz="14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sz="14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>
            <a:endParaRPr/>
          </a:p>
        </p:txBody>
      </p:sp>
      <p:sp>
        <p:nvSpPr>
          <p:cNvPr id="372" name="Google Shape;372;p52"/>
          <p:cNvSpPr txBox="1">
            <a:spLocks noGrp="1"/>
          </p:cNvSpPr>
          <p:nvPr>
            <p:ph type="subTitle" idx="2"/>
          </p:nvPr>
        </p:nvSpPr>
        <p:spPr>
          <a:xfrm>
            <a:off x="1527103" y="54589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73" name="Google Shape;373;p52"/>
          <p:cNvSpPr txBox="1">
            <a:spLocks noGrp="1"/>
          </p:cNvSpPr>
          <p:nvPr>
            <p:ph type="subTitle" idx="3"/>
          </p:nvPr>
        </p:nvSpPr>
        <p:spPr>
          <a:xfrm>
            <a:off x="429765" y="9442550"/>
            <a:ext cx="7041000" cy="420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74" name="Google Shape;374;p52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1_Stats (Half)">
  <p:cSld name="TITLE_1_2_6">
    <p:bg>
      <p:bgPr>
        <a:solidFill>
          <a:schemeClr val="dk1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3"/>
          <p:cNvSpPr txBox="1">
            <a:spLocks noGrp="1"/>
          </p:cNvSpPr>
          <p:nvPr>
            <p:ph type="subTitle" idx="1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77" name="Google Shape;377;p53"/>
          <p:cNvSpPr txBox="1">
            <a:spLocks noGrp="1"/>
          </p:cNvSpPr>
          <p:nvPr>
            <p:ph type="ctrTitle"/>
          </p:nvPr>
        </p:nvSpPr>
        <p:spPr>
          <a:xfrm>
            <a:off x="1527048" y="2468875"/>
            <a:ext cx="7745100" cy="1476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>
            <a:endParaRPr/>
          </a:p>
        </p:txBody>
      </p:sp>
      <p:sp>
        <p:nvSpPr>
          <p:cNvPr id="378" name="Google Shape;378;p53"/>
          <p:cNvSpPr txBox="1">
            <a:spLocks noGrp="1"/>
          </p:cNvSpPr>
          <p:nvPr>
            <p:ph type="subTitle" idx="2"/>
          </p:nvPr>
        </p:nvSpPr>
        <p:spPr>
          <a:xfrm>
            <a:off x="1527103" y="3970971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79" name="Google Shape;379;p53"/>
          <p:cNvSpPr txBox="1">
            <a:spLocks noGrp="1"/>
          </p:cNvSpPr>
          <p:nvPr>
            <p:ph type="subTitle" idx="3"/>
          </p:nvPr>
        </p:nvSpPr>
        <p:spPr>
          <a:xfrm>
            <a:off x="429765" y="9442550"/>
            <a:ext cx="7041000" cy="420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80" name="Google Shape;380;p53"/>
          <p:cNvSpPr txBox="1">
            <a:spLocks noGrp="1"/>
          </p:cNvSpPr>
          <p:nvPr>
            <p:ph type="ctrTitle" idx="4"/>
          </p:nvPr>
        </p:nvSpPr>
        <p:spPr>
          <a:xfrm>
            <a:off x="1527048" y="5361701"/>
            <a:ext cx="7745100" cy="1476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>
            <a:endParaRPr/>
          </a:p>
        </p:txBody>
      </p:sp>
      <p:sp>
        <p:nvSpPr>
          <p:cNvPr id="381" name="Google Shape;381;p53"/>
          <p:cNvSpPr txBox="1">
            <a:spLocks noGrp="1"/>
          </p:cNvSpPr>
          <p:nvPr>
            <p:ph type="subTitle" idx="5"/>
          </p:nvPr>
        </p:nvSpPr>
        <p:spPr>
          <a:xfrm>
            <a:off x="1527103" y="6864100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82" name="Google Shape;382;p53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4_Stat (Third)">
  <p:cSld name="TITLE_1_2_2_1_2">
    <p:bg>
      <p:bgPr>
        <a:solidFill>
          <a:schemeClr val="dk1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4"/>
          <p:cNvSpPr txBox="1">
            <a:spLocks noGrp="1"/>
          </p:cNvSpPr>
          <p:nvPr>
            <p:ph type="subTitle" idx="1"/>
          </p:nvPr>
        </p:nvSpPr>
        <p:spPr>
          <a:xfrm>
            <a:off x="429768" y="429768"/>
            <a:ext cx="49287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85" name="Google Shape;385;p54"/>
          <p:cNvSpPr txBox="1">
            <a:spLocks noGrp="1"/>
          </p:cNvSpPr>
          <p:nvPr>
            <p:ph type="ctrTitle"/>
          </p:nvPr>
        </p:nvSpPr>
        <p:spPr>
          <a:xfrm>
            <a:off x="777240" y="3383280"/>
            <a:ext cx="4928700" cy="2203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sz="14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>
            <a:endParaRPr/>
          </a:p>
        </p:txBody>
      </p:sp>
      <p:sp>
        <p:nvSpPr>
          <p:cNvPr id="386" name="Google Shape;386;p54"/>
          <p:cNvSpPr txBox="1">
            <a:spLocks noGrp="1"/>
          </p:cNvSpPr>
          <p:nvPr>
            <p:ph type="subTitle" idx="2"/>
          </p:nvPr>
        </p:nvSpPr>
        <p:spPr>
          <a:xfrm>
            <a:off x="777275" y="5458968"/>
            <a:ext cx="49287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87" name="Google Shape;387;p54"/>
          <p:cNvSpPr txBox="1">
            <a:spLocks noGrp="1"/>
          </p:cNvSpPr>
          <p:nvPr>
            <p:ph type="subTitle" idx="3"/>
          </p:nvPr>
        </p:nvSpPr>
        <p:spPr>
          <a:xfrm>
            <a:off x="429776" y="9442550"/>
            <a:ext cx="5556600" cy="420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88" name="Google Shape;388;p54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7_Stats (Third)">
  <p:cSld name="TITLE_1_2_3_2">
    <p:bg>
      <p:bgPr>
        <a:solidFill>
          <a:schemeClr val="dk1"/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5"/>
          <p:cNvSpPr txBox="1">
            <a:spLocks noGrp="1"/>
          </p:cNvSpPr>
          <p:nvPr>
            <p:ph type="subTitle" idx="1"/>
          </p:nvPr>
        </p:nvSpPr>
        <p:spPr>
          <a:xfrm>
            <a:off x="429768" y="429768"/>
            <a:ext cx="49287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91" name="Google Shape;391;p55"/>
          <p:cNvSpPr txBox="1">
            <a:spLocks noGrp="1"/>
          </p:cNvSpPr>
          <p:nvPr>
            <p:ph type="ctrTitle"/>
          </p:nvPr>
        </p:nvSpPr>
        <p:spPr>
          <a:xfrm>
            <a:off x="777240" y="2468875"/>
            <a:ext cx="4928700" cy="1476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>
            <a:endParaRPr/>
          </a:p>
        </p:txBody>
      </p:sp>
      <p:sp>
        <p:nvSpPr>
          <p:cNvPr id="392" name="Google Shape;392;p55"/>
          <p:cNvSpPr txBox="1">
            <a:spLocks noGrp="1"/>
          </p:cNvSpPr>
          <p:nvPr>
            <p:ph type="subTitle" idx="2"/>
          </p:nvPr>
        </p:nvSpPr>
        <p:spPr>
          <a:xfrm>
            <a:off x="777275" y="3970971"/>
            <a:ext cx="49287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93" name="Google Shape;393;p55"/>
          <p:cNvSpPr txBox="1">
            <a:spLocks noGrp="1"/>
          </p:cNvSpPr>
          <p:nvPr>
            <p:ph type="subTitle" idx="3"/>
          </p:nvPr>
        </p:nvSpPr>
        <p:spPr>
          <a:xfrm>
            <a:off x="429776" y="9442550"/>
            <a:ext cx="5556600" cy="420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55"/>
          <p:cNvSpPr txBox="1">
            <a:spLocks noGrp="1"/>
          </p:cNvSpPr>
          <p:nvPr>
            <p:ph type="ctrTitle" idx="4"/>
          </p:nvPr>
        </p:nvSpPr>
        <p:spPr>
          <a:xfrm>
            <a:off x="777240" y="5361701"/>
            <a:ext cx="4928700" cy="1476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sz="9600" b="1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>
            <a:endParaRPr/>
          </a:p>
        </p:txBody>
      </p:sp>
      <p:sp>
        <p:nvSpPr>
          <p:cNvPr id="395" name="Google Shape;395;p55"/>
          <p:cNvSpPr txBox="1">
            <a:spLocks noGrp="1"/>
          </p:cNvSpPr>
          <p:nvPr>
            <p:ph type="subTitle" idx="5"/>
          </p:nvPr>
        </p:nvSpPr>
        <p:spPr>
          <a:xfrm>
            <a:off x="777275" y="6864100"/>
            <a:ext cx="49287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55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0_End Card">
  <p:cSld name="SECTION_HEADER_2_1_2_3_1_1">
    <p:bg>
      <p:bgPr>
        <a:solidFill>
          <a:schemeClr val="dk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41263" y="3586925"/>
            <a:ext cx="7205473" cy="3113134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56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3_End Card (Gradient)">
  <p:cSld name="SECTION_HEADER_2_1_2_3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1263" y="3586925"/>
            <a:ext cx="7205473" cy="3113134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57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_Title">
  <p:cSld name="TITLE_3">
    <p:bg>
      <p:bgPr>
        <a:solidFill>
          <a:schemeClr val="accent3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8"/>
          <p:cNvSpPr txBox="1">
            <a:spLocks noGrp="1"/>
          </p:cNvSpPr>
          <p:nvPr>
            <p:ph type="subTitle" idx="1"/>
          </p:nvPr>
        </p:nvSpPr>
        <p:spPr>
          <a:xfrm>
            <a:off x="786384" y="8942832"/>
            <a:ext cx="2811900" cy="69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9pPr>
          </a:lstStyle>
          <a:p>
            <a:endParaRPr/>
          </a:p>
        </p:txBody>
      </p:sp>
      <p:sp>
        <p:nvSpPr>
          <p:cNvPr id="405" name="Google Shape;405;p58"/>
          <p:cNvSpPr txBox="1">
            <a:spLocks noGrp="1"/>
          </p:cNvSpPr>
          <p:nvPr>
            <p:ph type="subTitle" idx="2"/>
          </p:nvPr>
        </p:nvSpPr>
        <p:spPr>
          <a:xfrm>
            <a:off x="4315968" y="8942832"/>
            <a:ext cx="2811900" cy="69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9pPr>
          </a:lstStyle>
          <a:p>
            <a:endParaRPr/>
          </a:p>
        </p:txBody>
      </p:sp>
      <p:sp>
        <p:nvSpPr>
          <p:cNvPr id="406" name="Google Shape;406;p58"/>
          <p:cNvSpPr txBox="1">
            <a:spLocks noGrp="1"/>
          </p:cNvSpPr>
          <p:nvPr>
            <p:ph type="subTitle" idx="3"/>
          </p:nvPr>
        </p:nvSpPr>
        <p:spPr>
          <a:xfrm>
            <a:off x="7845552" y="8942832"/>
            <a:ext cx="2811900" cy="69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9pPr>
          </a:lstStyle>
          <a:p>
            <a:endParaRPr/>
          </a:p>
        </p:txBody>
      </p:sp>
      <p:sp>
        <p:nvSpPr>
          <p:cNvPr id="407" name="Google Shape;407;p58"/>
          <p:cNvSpPr txBox="1">
            <a:spLocks noGrp="1"/>
          </p:cNvSpPr>
          <p:nvPr>
            <p:ph type="ctrTitle"/>
          </p:nvPr>
        </p:nvSpPr>
        <p:spPr>
          <a:xfrm>
            <a:off x="786384" y="3849624"/>
            <a:ext cx="11964900" cy="171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58"/>
          <p:cNvSpPr txBox="1">
            <a:spLocks noGrp="1"/>
          </p:cNvSpPr>
          <p:nvPr>
            <p:ph type="subTitle" idx="4"/>
          </p:nvPr>
        </p:nvSpPr>
        <p:spPr>
          <a:xfrm>
            <a:off x="786384" y="6153912"/>
            <a:ext cx="119649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pic>
        <p:nvPicPr>
          <p:cNvPr id="409" name="Google Shape;409;p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429662" y="8815400"/>
            <a:ext cx="2439250" cy="1050499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58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_Title (Gradient)">
  <p:cSld name="TITLE_3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9"/>
          <p:cNvSpPr txBox="1">
            <a:spLocks noGrp="1"/>
          </p:cNvSpPr>
          <p:nvPr>
            <p:ph type="subTitle" idx="1"/>
          </p:nvPr>
        </p:nvSpPr>
        <p:spPr>
          <a:xfrm>
            <a:off x="786384" y="8942832"/>
            <a:ext cx="2811900" cy="69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9pPr>
          </a:lstStyle>
          <a:p>
            <a:endParaRPr/>
          </a:p>
        </p:txBody>
      </p:sp>
      <p:sp>
        <p:nvSpPr>
          <p:cNvPr id="413" name="Google Shape;413;p59"/>
          <p:cNvSpPr txBox="1">
            <a:spLocks noGrp="1"/>
          </p:cNvSpPr>
          <p:nvPr>
            <p:ph type="subTitle" idx="2"/>
          </p:nvPr>
        </p:nvSpPr>
        <p:spPr>
          <a:xfrm>
            <a:off x="4315968" y="8942832"/>
            <a:ext cx="2811900" cy="69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9pPr>
          </a:lstStyle>
          <a:p>
            <a:endParaRPr/>
          </a:p>
        </p:txBody>
      </p:sp>
      <p:sp>
        <p:nvSpPr>
          <p:cNvPr id="414" name="Google Shape;414;p59"/>
          <p:cNvSpPr txBox="1">
            <a:spLocks noGrp="1"/>
          </p:cNvSpPr>
          <p:nvPr>
            <p:ph type="subTitle" idx="3"/>
          </p:nvPr>
        </p:nvSpPr>
        <p:spPr>
          <a:xfrm>
            <a:off x="7845552" y="8942832"/>
            <a:ext cx="2811900" cy="69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9pPr>
          </a:lstStyle>
          <a:p>
            <a:endParaRPr/>
          </a:p>
        </p:txBody>
      </p:sp>
      <p:sp>
        <p:nvSpPr>
          <p:cNvPr id="415" name="Google Shape;415;p59"/>
          <p:cNvSpPr txBox="1">
            <a:spLocks noGrp="1"/>
          </p:cNvSpPr>
          <p:nvPr>
            <p:ph type="ctrTitle"/>
          </p:nvPr>
        </p:nvSpPr>
        <p:spPr>
          <a:xfrm>
            <a:off x="786384" y="3849624"/>
            <a:ext cx="11964900" cy="171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59"/>
          <p:cNvSpPr txBox="1">
            <a:spLocks noGrp="1"/>
          </p:cNvSpPr>
          <p:nvPr>
            <p:ph type="subTitle" idx="4"/>
          </p:nvPr>
        </p:nvSpPr>
        <p:spPr>
          <a:xfrm>
            <a:off x="786384" y="6153912"/>
            <a:ext cx="119649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pic>
        <p:nvPicPr>
          <p:cNvPr id="417" name="Google Shape;41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29662" y="8815400"/>
            <a:ext cx="2439250" cy="1050499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59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9_Agenda">
  <p:cSld name="SECTION_HEADER_2_2_3">
    <p:bg>
      <p:bgPr>
        <a:solidFill>
          <a:schemeClr val="accent3"/>
        </a:solid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0"/>
          <p:cNvSpPr txBox="1">
            <a:spLocks noGrp="1"/>
          </p:cNvSpPr>
          <p:nvPr>
            <p:ph type="body" idx="1"/>
          </p:nvPr>
        </p:nvSpPr>
        <p:spPr>
          <a:xfrm>
            <a:off x="9372600" y="1828050"/>
            <a:ext cx="7163400" cy="693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000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marL="914400" lvl="1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lphaLcPeriod"/>
              <a:defRPr sz="2700"/>
            </a:lvl2pPr>
            <a:lvl3pPr marL="1371600" lvl="2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romanLcPeriod"/>
              <a:defRPr sz="2700"/>
            </a:lvl3pPr>
            <a:lvl4pPr marL="1828800" lvl="3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rabicPeriod"/>
              <a:defRPr sz="2700"/>
            </a:lvl4pPr>
            <a:lvl5pPr marL="2286000" lvl="4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lphaLcPeriod"/>
              <a:defRPr sz="2700"/>
            </a:lvl5pPr>
            <a:lvl6pPr marL="2743200" lvl="5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romanLcPeriod"/>
              <a:defRPr sz="2700"/>
            </a:lvl6pPr>
            <a:lvl7pPr marL="3200400" lvl="6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rabicPeriod"/>
              <a:defRPr sz="2700"/>
            </a:lvl7pPr>
            <a:lvl8pPr marL="3657600" lvl="7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lphaLcPeriod"/>
              <a:defRPr sz="2700"/>
            </a:lvl8pPr>
            <a:lvl9pPr marL="4114800" lvl="8" indent="-400050" rtl="0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SzPts val="2700"/>
              <a:buAutoNum type="romanLcPeriod"/>
              <a:defRPr sz="2700"/>
            </a:lvl9pPr>
          </a:lstStyle>
          <a:p>
            <a:endParaRPr/>
          </a:p>
        </p:txBody>
      </p:sp>
      <p:sp>
        <p:nvSpPr>
          <p:cNvPr id="421" name="Google Shape;421;p60"/>
          <p:cNvSpPr txBox="1">
            <a:spLocks noGrp="1"/>
          </p:cNvSpPr>
          <p:nvPr>
            <p:ph type="title"/>
          </p:nvPr>
        </p:nvSpPr>
        <p:spPr>
          <a:xfrm>
            <a:off x="1527048" y="4301688"/>
            <a:ext cx="4224600" cy="168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60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Agenda (Gradient)">
  <p:cSld name="SECTION_HEADER_2_2_3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1"/>
          <p:cNvSpPr txBox="1">
            <a:spLocks noGrp="1"/>
          </p:cNvSpPr>
          <p:nvPr>
            <p:ph type="body" idx="1"/>
          </p:nvPr>
        </p:nvSpPr>
        <p:spPr>
          <a:xfrm>
            <a:off x="9372600" y="1828050"/>
            <a:ext cx="7163400" cy="693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000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marL="914400" lvl="1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lphaLcPeriod"/>
              <a:defRPr sz="2700"/>
            </a:lvl2pPr>
            <a:lvl3pPr marL="1371600" lvl="2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romanLcPeriod"/>
              <a:defRPr sz="2700"/>
            </a:lvl3pPr>
            <a:lvl4pPr marL="1828800" lvl="3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rabicPeriod"/>
              <a:defRPr sz="2700"/>
            </a:lvl4pPr>
            <a:lvl5pPr marL="2286000" lvl="4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lphaLcPeriod"/>
              <a:defRPr sz="2700"/>
            </a:lvl5pPr>
            <a:lvl6pPr marL="2743200" lvl="5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romanLcPeriod"/>
              <a:defRPr sz="2700"/>
            </a:lvl6pPr>
            <a:lvl7pPr marL="3200400" lvl="6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rabicPeriod"/>
              <a:defRPr sz="2700"/>
            </a:lvl7pPr>
            <a:lvl8pPr marL="3657600" lvl="7" indent="-40005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lphaLcPeriod"/>
              <a:defRPr sz="2700"/>
            </a:lvl8pPr>
            <a:lvl9pPr marL="4114800" lvl="8" indent="-400050" rtl="0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SzPts val="2700"/>
              <a:buAutoNum type="romanLcPeriod"/>
              <a:defRPr sz="2700"/>
            </a:lvl9pPr>
          </a:lstStyle>
          <a:p>
            <a:endParaRPr/>
          </a:p>
        </p:txBody>
      </p:sp>
      <p:sp>
        <p:nvSpPr>
          <p:cNvPr id="425" name="Google Shape;425;p61"/>
          <p:cNvSpPr txBox="1">
            <a:spLocks noGrp="1"/>
          </p:cNvSpPr>
          <p:nvPr>
            <p:ph type="title"/>
          </p:nvPr>
        </p:nvSpPr>
        <p:spPr>
          <a:xfrm>
            <a:off x="1527048" y="4301688"/>
            <a:ext cx="4224600" cy="168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61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Quote">
  <p:cSld name="SECTION_HEADER_2_1_2_2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 txBox="1">
            <a:spLocks noGrp="1"/>
          </p:cNvSpPr>
          <p:nvPr>
            <p:ph type="title"/>
          </p:nvPr>
        </p:nvSpPr>
        <p:spPr>
          <a:xfrm>
            <a:off x="1527048" y="2788920"/>
            <a:ext cx="13377600" cy="411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subTitle" idx="1"/>
          </p:nvPr>
        </p:nvSpPr>
        <p:spPr>
          <a:xfrm>
            <a:off x="1527048" y="7543800"/>
            <a:ext cx="133776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Schedule">
  <p:cSld name="SECTION_HEADER_2_2_1_2">
    <p:bg>
      <p:bgPr>
        <a:solidFill>
          <a:schemeClr val="accent3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2"/>
          <p:cNvSpPr txBox="1">
            <a:spLocks noGrp="1"/>
          </p:cNvSpPr>
          <p:nvPr>
            <p:ph type="title"/>
          </p:nvPr>
        </p:nvSpPr>
        <p:spPr>
          <a:xfrm>
            <a:off x="1527048" y="4301688"/>
            <a:ext cx="4224600" cy="168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62"/>
          <p:cNvSpPr txBox="1">
            <a:spLocks noGrp="1"/>
          </p:cNvSpPr>
          <p:nvPr>
            <p:ph type="subTitle" idx="1"/>
          </p:nvPr>
        </p:nvSpPr>
        <p:spPr>
          <a:xfrm>
            <a:off x="8586216" y="2385095"/>
            <a:ext cx="4224600" cy="82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>
            <a:endParaRPr/>
          </a:p>
        </p:txBody>
      </p:sp>
      <p:sp>
        <p:nvSpPr>
          <p:cNvPr id="430" name="Google Shape;430;p62"/>
          <p:cNvSpPr txBox="1">
            <a:spLocks noGrp="1"/>
          </p:cNvSpPr>
          <p:nvPr>
            <p:ph type="subTitle" idx="2"/>
          </p:nvPr>
        </p:nvSpPr>
        <p:spPr>
          <a:xfrm>
            <a:off x="13405104" y="2385095"/>
            <a:ext cx="4224600" cy="82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>
            <a:endParaRPr/>
          </a:p>
        </p:txBody>
      </p:sp>
      <p:sp>
        <p:nvSpPr>
          <p:cNvPr id="431" name="Google Shape;431;p62"/>
          <p:cNvSpPr txBox="1">
            <a:spLocks noGrp="1"/>
          </p:cNvSpPr>
          <p:nvPr>
            <p:ph type="subTitle" idx="3"/>
          </p:nvPr>
        </p:nvSpPr>
        <p:spPr>
          <a:xfrm>
            <a:off x="8586216" y="201933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  <p:sp>
        <p:nvSpPr>
          <p:cNvPr id="432" name="Google Shape;432;p62"/>
          <p:cNvSpPr txBox="1">
            <a:spLocks noGrp="1"/>
          </p:cNvSpPr>
          <p:nvPr>
            <p:ph type="subTitle" idx="4"/>
          </p:nvPr>
        </p:nvSpPr>
        <p:spPr>
          <a:xfrm>
            <a:off x="13405104" y="201933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  <p:sp>
        <p:nvSpPr>
          <p:cNvPr id="433" name="Google Shape;433;p62"/>
          <p:cNvSpPr txBox="1">
            <a:spLocks noGrp="1"/>
          </p:cNvSpPr>
          <p:nvPr>
            <p:ph type="subTitle" idx="5"/>
          </p:nvPr>
        </p:nvSpPr>
        <p:spPr>
          <a:xfrm>
            <a:off x="8586216" y="4122455"/>
            <a:ext cx="4224600" cy="82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>
            <a:endParaRPr/>
          </a:p>
        </p:txBody>
      </p:sp>
      <p:sp>
        <p:nvSpPr>
          <p:cNvPr id="434" name="Google Shape;434;p62"/>
          <p:cNvSpPr txBox="1">
            <a:spLocks noGrp="1"/>
          </p:cNvSpPr>
          <p:nvPr>
            <p:ph type="subTitle" idx="6"/>
          </p:nvPr>
        </p:nvSpPr>
        <p:spPr>
          <a:xfrm>
            <a:off x="13405104" y="4122455"/>
            <a:ext cx="4224600" cy="82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>
            <a:endParaRPr/>
          </a:p>
        </p:txBody>
      </p:sp>
      <p:sp>
        <p:nvSpPr>
          <p:cNvPr id="435" name="Google Shape;435;p62"/>
          <p:cNvSpPr txBox="1">
            <a:spLocks noGrp="1"/>
          </p:cNvSpPr>
          <p:nvPr>
            <p:ph type="subTitle" idx="7"/>
          </p:nvPr>
        </p:nvSpPr>
        <p:spPr>
          <a:xfrm>
            <a:off x="8586216" y="375669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  <p:sp>
        <p:nvSpPr>
          <p:cNvPr id="436" name="Google Shape;436;p62"/>
          <p:cNvSpPr txBox="1">
            <a:spLocks noGrp="1"/>
          </p:cNvSpPr>
          <p:nvPr>
            <p:ph type="subTitle" idx="8"/>
          </p:nvPr>
        </p:nvSpPr>
        <p:spPr>
          <a:xfrm>
            <a:off x="13405104" y="375669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  <p:sp>
        <p:nvSpPr>
          <p:cNvPr id="437" name="Google Shape;437;p62"/>
          <p:cNvSpPr txBox="1">
            <a:spLocks noGrp="1"/>
          </p:cNvSpPr>
          <p:nvPr>
            <p:ph type="subTitle" idx="9"/>
          </p:nvPr>
        </p:nvSpPr>
        <p:spPr>
          <a:xfrm>
            <a:off x="8586216" y="5859815"/>
            <a:ext cx="4224600" cy="82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>
            <a:endParaRPr/>
          </a:p>
        </p:txBody>
      </p:sp>
      <p:sp>
        <p:nvSpPr>
          <p:cNvPr id="438" name="Google Shape;438;p62"/>
          <p:cNvSpPr txBox="1">
            <a:spLocks noGrp="1"/>
          </p:cNvSpPr>
          <p:nvPr>
            <p:ph type="subTitle" idx="13"/>
          </p:nvPr>
        </p:nvSpPr>
        <p:spPr>
          <a:xfrm>
            <a:off x="13405104" y="5859815"/>
            <a:ext cx="4224600" cy="82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>
            <a:endParaRPr/>
          </a:p>
        </p:txBody>
      </p:sp>
      <p:sp>
        <p:nvSpPr>
          <p:cNvPr id="439" name="Google Shape;439;p62"/>
          <p:cNvSpPr txBox="1">
            <a:spLocks noGrp="1"/>
          </p:cNvSpPr>
          <p:nvPr>
            <p:ph type="subTitle" idx="14"/>
          </p:nvPr>
        </p:nvSpPr>
        <p:spPr>
          <a:xfrm>
            <a:off x="8586216" y="549405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  <p:sp>
        <p:nvSpPr>
          <p:cNvPr id="440" name="Google Shape;440;p62"/>
          <p:cNvSpPr txBox="1">
            <a:spLocks noGrp="1"/>
          </p:cNvSpPr>
          <p:nvPr>
            <p:ph type="subTitle" idx="15"/>
          </p:nvPr>
        </p:nvSpPr>
        <p:spPr>
          <a:xfrm>
            <a:off x="13405104" y="549405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  <p:sp>
        <p:nvSpPr>
          <p:cNvPr id="441" name="Google Shape;441;p62"/>
          <p:cNvSpPr txBox="1">
            <a:spLocks noGrp="1"/>
          </p:cNvSpPr>
          <p:nvPr>
            <p:ph type="subTitle" idx="16"/>
          </p:nvPr>
        </p:nvSpPr>
        <p:spPr>
          <a:xfrm>
            <a:off x="8586216" y="7597175"/>
            <a:ext cx="4224600" cy="82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>
            <a:endParaRPr/>
          </a:p>
        </p:txBody>
      </p:sp>
      <p:sp>
        <p:nvSpPr>
          <p:cNvPr id="442" name="Google Shape;442;p62"/>
          <p:cNvSpPr txBox="1">
            <a:spLocks noGrp="1"/>
          </p:cNvSpPr>
          <p:nvPr>
            <p:ph type="subTitle" idx="17"/>
          </p:nvPr>
        </p:nvSpPr>
        <p:spPr>
          <a:xfrm>
            <a:off x="13405104" y="7597175"/>
            <a:ext cx="4224600" cy="82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>
            <a:endParaRPr/>
          </a:p>
        </p:txBody>
      </p:sp>
      <p:sp>
        <p:nvSpPr>
          <p:cNvPr id="443" name="Google Shape;443;p62"/>
          <p:cNvSpPr txBox="1">
            <a:spLocks noGrp="1"/>
          </p:cNvSpPr>
          <p:nvPr>
            <p:ph type="subTitle" idx="18"/>
          </p:nvPr>
        </p:nvSpPr>
        <p:spPr>
          <a:xfrm>
            <a:off x="8586216" y="723141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  <p:sp>
        <p:nvSpPr>
          <p:cNvPr id="444" name="Google Shape;444;p62"/>
          <p:cNvSpPr txBox="1">
            <a:spLocks noGrp="1"/>
          </p:cNvSpPr>
          <p:nvPr>
            <p:ph type="subTitle" idx="19"/>
          </p:nvPr>
        </p:nvSpPr>
        <p:spPr>
          <a:xfrm>
            <a:off x="13405104" y="723141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  <p:sp>
        <p:nvSpPr>
          <p:cNvPr id="445" name="Google Shape;445;p62"/>
          <p:cNvSpPr txBox="1">
            <a:spLocks noGrp="1"/>
          </p:cNvSpPr>
          <p:nvPr>
            <p:ph type="subTitle" idx="20"/>
          </p:nvPr>
        </p:nvSpPr>
        <p:spPr>
          <a:xfrm>
            <a:off x="8586216" y="284229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  <p:sp>
        <p:nvSpPr>
          <p:cNvPr id="446" name="Google Shape;446;p62"/>
          <p:cNvSpPr txBox="1">
            <a:spLocks noGrp="1"/>
          </p:cNvSpPr>
          <p:nvPr>
            <p:ph type="subTitle" idx="21"/>
          </p:nvPr>
        </p:nvSpPr>
        <p:spPr>
          <a:xfrm>
            <a:off x="13405104" y="284229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  <p:sp>
        <p:nvSpPr>
          <p:cNvPr id="447" name="Google Shape;447;p62"/>
          <p:cNvSpPr txBox="1">
            <a:spLocks noGrp="1"/>
          </p:cNvSpPr>
          <p:nvPr>
            <p:ph type="subTitle" idx="22"/>
          </p:nvPr>
        </p:nvSpPr>
        <p:spPr>
          <a:xfrm>
            <a:off x="8586216" y="457965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  <p:sp>
        <p:nvSpPr>
          <p:cNvPr id="448" name="Google Shape;448;p62"/>
          <p:cNvSpPr txBox="1">
            <a:spLocks noGrp="1"/>
          </p:cNvSpPr>
          <p:nvPr>
            <p:ph type="subTitle" idx="23"/>
          </p:nvPr>
        </p:nvSpPr>
        <p:spPr>
          <a:xfrm>
            <a:off x="13405104" y="457965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  <p:sp>
        <p:nvSpPr>
          <p:cNvPr id="449" name="Google Shape;449;p62"/>
          <p:cNvSpPr txBox="1">
            <a:spLocks noGrp="1"/>
          </p:cNvSpPr>
          <p:nvPr>
            <p:ph type="subTitle" idx="24"/>
          </p:nvPr>
        </p:nvSpPr>
        <p:spPr>
          <a:xfrm>
            <a:off x="8586216" y="631701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  <p:sp>
        <p:nvSpPr>
          <p:cNvPr id="450" name="Google Shape;450;p62"/>
          <p:cNvSpPr txBox="1">
            <a:spLocks noGrp="1"/>
          </p:cNvSpPr>
          <p:nvPr>
            <p:ph type="subTitle" idx="25"/>
          </p:nvPr>
        </p:nvSpPr>
        <p:spPr>
          <a:xfrm>
            <a:off x="13405104" y="631701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  <p:sp>
        <p:nvSpPr>
          <p:cNvPr id="451" name="Google Shape;451;p62"/>
          <p:cNvSpPr txBox="1">
            <a:spLocks noGrp="1"/>
          </p:cNvSpPr>
          <p:nvPr>
            <p:ph type="subTitle" idx="26"/>
          </p:nvPr>
        </p:nvSpPr>
        <p:spPr>
          <a:xfrm>
            <a:off x="8586216" y="805437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  <p:sp>
        <p:nvSpPr>
          <p:cNvPr id="452" name="Google Shape;452;p62"/>
          <p:cNvSpPr txBox="1">
            <a:spLocks noGrp="1"/>
          </p:cNvSpPr>
          <p:nvPr>
            <p:ph type="subTitle" idx="27"/>
          </p:nvPr>
        </p:nvSpPr>
        <p:spPr>
          <a:xfrm>
            <a:off x="13405104" y="805437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  <p:sp>
        <p:nvSpPr>
          <p:cNvPr id="453" name="Google Shape;453;p62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Mission">
  <p:cSld name="SECTION_HEADER_2_1_2_1_2">
    <p:bg>
      <p:bgPr>
        <a:solidFill>
          <a:schemeClr val="accent3"/>
        </a:soli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3"/>
          <p:cNvSpPr txBox="1">
            <a:spLocks noGrp="1"/>
          </p:cNvSpPr>
          <p:nvPr>
            <p:ph type="title"/>
          </p:nvPr>
        </p:nvSpPr>
        <p:spPr>
          <a:xfrm>
            <a:off x="1527048" y="3822192"/>
            <a:ext cx="13377600" cy="411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56" name="Google Shape;456;p63"/>
          <p:cNvSpPr txBox="1">
            <a:spLocks noGrp="1"/>
          </p:cNvSpPr>
          <p:nvPr>
            <p:ph type="subTitle" idx="1"/>
          </p:nvPr>
        </p:nvSpPr>
        <p:spPr>
          <a:xfrm>
            <a:off x="1527048" y="2999232"/>
            <a:ext cx="133776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457" name="Google Shape;457;p63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Quote">
  <p:cSld name="SECTION_HEADER_2_1_2_2_2">
    <p:bg>
      <p:bgPr>
        <a:solidFill>
          <a:schemeClr val="accent3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4"/>
          <p:cNvSpPr txBox="1">
            <a:spLocks noGrp="1"/>
          </p:cNvSpPr>
          <p:nvPr>
            <p:ph type="title"/>
          </p:nvPr>
        </p:nvSpPr>
        <p:spPr>
          <a:xfrm>
            <a:off x="1527048" y="2788920"/>
            <a:ext cx="13377600" cy="411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60" name="Google Shape;460;p64"/>
          <p:cNvSpPr txBox="1">
            <a:spLocks noGrp="1"/>
          </p:cNvSpPr>
          <p:nvPr>
            <p:ph type="subTitle" idx="1"/>
          </p:nvPr>
        </p:nvSpPr>
        <p:spPr>
          <a:xfrm>
            <a:off x="1527048" y="7543800"/>
            <a:ext cx="133776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461" name="Google Shape;461;p64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Section">
  <p:cSld name="SECTION_HEADER_2_3_2">
    <p:bg>
      <p:bgPr>
        <a:solidFill>
          <a:schemeClr val="accent3"/>
        </a:solidFill>
        <a:effectLst/>
      </p:bgPr>
    </p:bg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5"/>
          <p:cNvSpPr txBox="1">
            <a:spLocks noGrp="1"/>
          </p:cNvSpPr>
          <p:nvPr>
            <p:ph type="ctrTitle"/>
          </p:nvPr>
        </p:nvSpPr>
        <p:spPr>
          <a:xfrm>
            <a:off x="1527048" y="4207788"/>
            <a:ext cx="11964900" cy="17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65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Section (Gradient)">
  <p:cSld name="SECTION_HEADER_2_3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6"/>
          <p:cNvSpPr txBox="1">
            <a:spLocks noGrp="1"/>
          </p:cNvSpPr>
          <p:nvPr>
            <p:ph type="ctrTitle"/>
          </p:nvPr>
        </p:nvSpPr>
        <p:spPr>
          <a:xfrm>
            <a:off x="1527048" y="4207788"/>
            <a:ext cx="11964900" cy="17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66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Text">
  <p:cSld name="TITLE_AND_BODY_1_3">
    <p:bg>
      <p:bgPr>
        <a:solidFill>
          <a:schemeClr val="accent3"/>
        </a:solidFill>
        <a:effectLst/>
      </p:bgPr>
    </p:bg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7"/>
          <p:cNvSpPr txBox="1">
            <a:spLocks noGrp="1"/>
          </p:cNvSpPr>
          <p:nvPr>
            <p:ph type="title"/>
          </p:nvPr>
        </p:nvSpPr>
        <p:spPr>
          <a:xfrm>
            <a:off x="1527048" y="2532888"/>
            <a:ext cx="14785800" cy="850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67"/>
          <p:cNvSpPr txBox="1">
            <a:spLocks noGrp="1"/>
          </p:cNvSpPr>
          <p:nvPr>
            <p:ph type="body" idx="1"/>
          </p:nvPr>
        </p:nvSpPr>
        <p:spPr>
          <a:xfrm>
            <a:off x="1527048" y="4014216"/>
            <a:ext cx="14785800" cy="461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471" name="Google Shape;471;p67"/>
          <p:cNvSpPr txBox="1">
            <a:spLocks noGrp="1"/>
          </p:cNvSpPr>
          <p:nvPr>
            <p:ph type="subTitle" idx="2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472" name="Google Shape;472;p67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Text (Two-Thirds)">
  <p:cSld name="TITLE_AND_BODY_1_1_3">
    <p:bg>
      <p:bgPr>
        <a:solidFill>
          <a:schemeClr val="accent3"/>
        </a:solidFill>
        <a:effectLst/>
      </p:bgPr>
    </p:bg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8"/>
          <p:cNvSpPr txBox="1">
            <a:spLocks noGrp="1"/>
          </p:cNvSpPr>
          <p:nvPr>
            <p:ph type="subTitle" idx="1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475" name="Google Shape;475;p68"/>
          <p:cNvSpPr txBox="1">
            <a:spLocks noGrp="1"/>
          </p:cNvSpPr>
          <p:nvPr>
            <p:ph type="title"/>
          </p:nvPr>
        </p:nvSpPr>
        <p:spPr>
          <a:xfrm>
            <a:off x="1527050" y="2532888"/>
            <a:ext cx="8912400" cy="171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68"/>
          <p:cNvSpPr txBox="1">
            <a:spLocks noGrp="1"/>
          </p:cNvSpPr>
          <p:nvPr>
            <p:ph type="body" idx="2"/>
          </p:nvPr>
        </p:nvSpPr>
        <p:spPr>
          <a:xfrm>
            <a:off x="1527050" y="4864606"/>
            <a:ext cx="8912400" cy="461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477" name="Google Shape;477;p68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Text (Half)">
  <p:cSld name="TITLE_AND_BODY_2_5">
    <p:bg>
      <p:bgPr>
        <a:solidFill>
          <a:schemeClr val="accent3"/>
        </a:solid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69"/>
          <p:cNvSpPr txBox="1">
            <a:spLocks noGrp="1"/>
          </p:cNvSpPr>
          <p:nvPr>
            <p:ph type="title"/>
          </p:nvPr>
        </p:nvSpPr>
        <p:spPr>
          <a:xfrm>
            <a:off x="777240" y="2532888"/>
            <a:ext cx="7745100" cy="171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69"/>
          <p:cNvSpPr txBox="1">
            <a:spLocks noGrp="1"/>
          </p:cNvSpPr>
          <p:nvPr>
            <p:ph type="body" idx="1"/>
          </p:nvPr>
        </p:nvSpPr>
        <p:spPr>
          <a:xfrm>
            <a:off x="777240" y="4864608"/>
            <a:ext cx="7745100" cy="461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481" name="Google Shape;481;p69"/>
          <p:cNvSpPr txBox="1">
            <a:spLocks noGrp="1"/>
          </p:cNvSpPr>
          <p:nvPr>
            <p:ph type="subTitle" idx="2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482" name="Google Shape;482;p69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Text (Third)">
  <p:cSld name="TITLE_AND_BODY_2_1_3">
    <p:bg>
      <p:bgPr>
        <a:solidFill>
          <a:schemeClr val="accent3"/>
        </a:solid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70"/>
          <p:cNvSpPr txBox="1">
            <a:spLocks noGrp="1"/>
          </p:cNvSpPr>
          <p:nvPr>
            <p:ph type="title"/>
          </p:nvPr>
        </p:nvSpPr>
        <p:spPr>
          <a:xfrm>
            <a:off x="777240" y="2532888"/>
            <a:ext cx="4928700" cy="256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70"/>
          <p:cNvSpPr txBox="1">
            <a:spLocks noGrp="1"/>
          </p:cNvSpPr>
          <p:nvPr>
            <p:ph type="body" idx="1"/>
          </p:nvPr>
        </p:nvSpPr>
        <p:spPr>
          <a:xfrm>
            <a:off x="777240" y="5742432"/>
            <a:ext cx="4928700" cy="37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486" name="Google Shape;486;p70"/>
          <p:cNvSpPr txBox="1">
            <a:spLocks noGrp="1"/>
          </p:cNvSpPr>
          <p:nvPr>
            <p:ph type="subTitle" idx="2"/>
          </p:nvPr>
        </p:nvSpPr>
        <p:spPr>
          <a:xfrm>
            <a:off x="429768" y="429768"/>
            <a:ext cx="49287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487" name="Google Shape;487;p70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Columns (Two)">
  <p:cSld name="TITLE_AND_BODY_2_2_3">
    <p:bg>
      <p:bgPr>
        <a:solidFill>
          <a:schemeClr val="accent3"/>
        </a:solidFill>
        <a:effectLst/>
      </p:bgPr>
    </p:bg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71"/>
          <p:cNvSpPr txBox="1">
            <a:spLocks noGrp="1"/>
          </p:cNvSpPr>
          <p:nvPr>
            <p:ph type="title"/>
          </p:nvPr>
        </p:nvSpPr>
        <p:spPr>
          <a:xfrm>
            <a:off x="1527048" y="2532888"/>
            <a:ext cx="6336900" cy="256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71"/>
          <p:cNvSpPr txBox="1">
            <a:spLocks noGrp="1"/>
          </p:cNvSpPr>
          <p:nvPr>
            <p:ph type="body" idx="1"/>
          </p:nvPr>
        </p:nvSpPr>
        <p:spPr>
          <a:xfrm>
            <a:off x="1527048" y="5751576"/>
            <a:ext cx="6336900" cy="37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491" name="Google Shape;491;p71"/>
          <p:cNvSpPr txBox="1">
            <a:spLocks noGrp="1"/>
          </p:cNvSpPr>
          <p:nvPr>
            <p:ph type="subTitle" idx="2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492" name="Google Shape;492;p71"/>
          <p:cNvSpPr txBox="1">
            <a:spLocks noGrp="1"/>
          </p:cNvSpPr>
          <p:nvPr>
            <p:ph type="title" idx="3"/>
          </p:nvPr>
        </p:nvSpPr>
        <p:spPr>
          <a:xfrm>
            <a:off x="10433304" y="2532888"/>
            <a:ext cx="6336900" cy="256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71"/>
          <p:cNvSpPr txBox="1">
            <a:spLocks noGrp="1"/>
          </p:cNvSpPr>
          <p:nvPr>
            <p:ph type="body" idx="4"/>
          </p:nvPr>
        </p:nvSpPr>
        <p:spPr>
          <a:xfrm>
            <a:off x="10433304" y="5751576"/>
            <a:ext cx="6336900" cy="37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494" name="Google Shape;494;p71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Section">
  <p:cSld name="SECTION_HEADER_2_3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ctrTitle"/>
          </p:nvPr>
        </p:nvSpPr>
        <p:spPr>
          <a:xfrm>
            <a:off x="1527048" y="4207788"/>
            <a:ext cx="11964900" cy="17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Columns (Three)">
  <p:cSld name="TITLE_AND_BODY_2_2_1_4">
    <p:bg>
      <p:bgPr>
        <a:solidFill>
          <a:schemeClr val="accent3"/>
        </a:solidFill>
        <a:effectLst/>
      </p:bgPr>
    </p:bg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72"/>
          <p:cNvSpPr txBox="1">
            <a:spLocks noGrp="1"/>
          </p:cNvSpPr>
          <p:nvPr>
            <p:ph type="title"/>
          </p:nvPr>
        </p:nvSpPr>
        <p:spPr>
          <a:xfrm>
            <a:off x="1161288" y="2505456"/>
            <a:ext cx="4224600" cy="189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97" name="Google Shape;497;p72"/>
          <p:cNvSpPr txBox="1">
            <a:spLocks noGrp="1"/>
          </p:cNvSpPr>
          <p:nvPr>
            <p:ph type="body" idx="1"/>
          </p:nvPr>
        </p:nvSpPr>
        <p:spPr>
          <a:xfrm>
            <a:off x="1161288" y="4956048"/>
            <a:ext cx="4224600" cy="443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498" name="Google Shape;498;p72"/>
          <p:cNvSpPr txBox="1">
            <a:spLocks noGrp="1"/>
          </p:cNvSpPr>
          <p:nvPr>
            <p:ph type="subTitle" idx="2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499" name="Google Shape;499;p72"/>
          <p:cNvSpPr txBox="1">
            <a:spLocks noGrp="1"/>
          </p:cNvSpPr>
          <p:nvPr>
            <p:ph type="title" idx="3"/>
          </p:nvPr>
        </p:nvSpPr>
        <p:spPr>
          <a:xfrm>
            <a:off x="7095744" y="2505456"/>
            <a:ext cx="4224600" cy="189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0" name="Google Shape;500;p72"/>
          <p:cNvSpPr txBox="1">
            <a:spLocks noGrp="1"/>
          </p:cNvSpPr>
          <p:nvPr>
            <p:ph type="body" idx="4"/>
          </p:nvPr>
        </p:nvSpPr>
        <p:spPr>
          <a:xfrm>
            <a:off x="7095744" y="4956048"/>
            <a:ext cx="4224600" cy="443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501" name="Google Shape;501;p72"/>
          <p:cNvSpPr txBox="1">
            <a:spLocks noGrp="1"/>
          </p:cNvSpPr>
          <p:nvPr>
            <p:ph type="title" idx="5"/>
          </p:nvPr>
        </p:nvSpPr>
        <p:spPr>
          <a:xfrm>
            <a:off x="13039344" y="2505456"/>
            <a:ext cx="4224600" cy="189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72"/>
          <p:cNvSpPr txBox="1">
            <a:spLocks noGrp="1"/>
          </p:cNvSpPr>
          <p:nvPr>
            <p:ph type="body" idx="6"/>
          </p:nvPr>
        </p:nvSpPr>
        <p:spPr>
          <a:xfrm>
            <a:off x="13039344" y="4956048"/>
            <a:ext cx="4224600" cy="443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503" name="Google Shape;503;p72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8_Columns (Four)">
  <p:cSld name="TITLE_AND_BODY_2_2_1_1_2">
    <p:bg>
      <p:bgPr>
        <a:solidFill>
          <a:schemeClr val="accent3"/>
        </a:soli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73"/>
          <p:cNvSpPr txBox="1">
            <a:spLocks noGrp="1"/>
          </p:cNvSpPr>
          <p:nvPr>
            <p:ph type="title"/>
          </p:nvPr>
        </p:nvSpPr>
        <p:spPr>
          <a:xfrm>
            <a:off x="1161288" y="2487168"/>
            <a:ext cx="3429000" cy="189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6" name="Google Shape;506;p73"/>
          <p:cNvSpPr txBox="1">
            <a:spLocks noGrp="1"/>
          </p:cNvSpPr>
          <p:nvPr>
            <p:ph type="body" idx="1"/>
          </p:nvPr>
        </p:nvSpPr>
        <p:spPr>
          <a:xfrm>
            <a:off x="1161288" y="4782312"/>
            <a:ext cx="3429000" cy="455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507" name="Google Shape;507;p73"/>
          <p:cNvSpPr txBox="1">
            <a:spLocks noGrp="1"/>
          </p:cNvSpPr>
          <p:nvPr>
            <p:ph type="subTitle" idx="2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508" name="Google Shape;508;p73"/>
          <p:cNvSpPr txBox="1">
            <a:spLocks noGrp="1"/>
          </p:cNvSpPr>
          <p:nvPr>
            <p:ph type="title" idx="3"/>
          </p:nvPr>
        </p:nvSpPr>
        <p:spPr>
          <a:xfrm>
            <a:off x="5367528" y="2487168"/>
            <a:ext cx="3429000" cy="189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9" name="Google Shape;509;p73"/>
          <p:cNvSpPr txBox="1">
            <a:spLocks noGrp="1"/>
          </p:cNvSpPr>
          <p:nvPr>
            <p:ph type="body" idx="4"/>
          </p:nvPr>
        </p:nvSpPr>
        <p:spPr>
          <a:xfrm>
            <a:off x="5367528" y="4782312"/>
            <a:ext cx="3429000" cy="455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510" name="Google Shape;510;p73"/>
          <p:cNvSpPr txBox="1">
            <a:spLocks noGrp="1"/>
          </p:cNvSpPr>
          <p:nvPr>
            <p:ph type="title" idx="5"/>
          </p:nvPr>
        </p:nvSpPr>
        <p:spPr>
          <a:xfrm>
            <a:off x="9573768" y="2487168"/>
            <a:ext cx="3429000" cy="189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1" name="Google Shape;511;p73"/>
          <p:cNvSpPr txBox="1">
            <a:spLocks noGrp="1"/>
          </p:cNvSpPr>
          <p:nvPr>
            <p:ph type="body" idx="6"/>
          </p:nvPr>
        </p:nvSpPr>
        <p:spPr>
          <a:xfrm>
            <a:off x="9573768" y="4782312"/>
            <a:ext cx="3429000" cy="455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512" name="Google Shape;512;p73"/>
          <p:cNvSpPr txBox="1">
            <a:spLocks noGrp="1"/>
          </p:cNvSpPr>
          <p:nvPr>
            <p:ph type="title" idx="7"/>
          </p:nvPr>
        </p:nvSpPr>
        <p:spPr>
          <a:xfrm>
            <a:off x="13780008" y="2487168"/>
            <a:ext cx="3429000" cy="189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3" name="Google Shape;513;p73"/>
          <p:cNvSpPr txBox="1">
            <a:spLocks noGrp="1"/>
          </p:cNvSpPr>
          <p:nvPr>
            <p:ph type="body" idx="8"/>
          </p:nvPr>
        </p:nvSpPr>
        <p:spPr>
          <a:xfrm>
            <a:off x="13780008" y="4782312"/>
            <a:ext cx="3429000" cy="455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514" name="Google Shape;514;p73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1_Points (Two)">
  <p:cSld name="TITLE_AND_BODY_2_2_1_2_2_2">
    <p:bg>
      <p:bgPr>
        <a:solidFill>
          <a:schemeClr val="accent3"/>
        </a:solid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74"/>
          <p:cNvSpPr txBox="1">
            <a:spLocks noGrp="1"/>
          </p:cNvSpPr>
          <p:nvPr>
            <p:ph type="title"/>
          </p:nvPr>
        </p:nvSpPr>
        <p:spPr>
          <a:xfrm>
            <a:off x="1517904" y="6364224"/>
            <a:ext cx="6336900" cy="1251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7" name="Google Shape;517;p74"/>
          <p:cNvSpPr txBox="1">
            <a:spLocks noGrp="1"/>
          </p:cNvSpPr>
          <p:nvPr>
            <p:ph type="body" idx="1"/>
          </p:nvPr>
        </p:nvSpPr>
        <p:spPr>
          <a:xfrm>
            <a:off x="1517904" y="7845553"/>
            <a:ext cx="6336900" cy="16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518" name="Google Shape;518;p74"/>
          <p:cNvSpPr txBox="1">
            <a:spLocks noGrp="1"/>
          </p:cNvSpPr>
          <p:nvPr>
            <p:ph type="subTitle" idx="2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519" name="Google Shape;519;p74"/>
          <p:cNvSpPr txBox="1">
            <a:spLocks noGrp="1"/>
          </p:cNvSpPr>
          <p:nvPr>
            <p:ph type="title" idx="3"/>
          </p:nvPr>
        </p:nvSpPr>
        <p:spPr>
          <a:xfrm>
            <a:off x="10433304" y="6364224"/>
            <a:ext cx="6336900" cy="1251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0" name="Google Shape;520;p74"/>
          <p:cNvSpPr txBox="1">
            <a:spLocks noGrp="1"/>
          </p:cNvSpPr>
          <p:nvPr>
            <p:ph type="body" idx="4"/>
          </p:nvPr>
        </p:nvSpPr>
        <p:spPr>
          <a:xfrm>
            <a:off x="10433304" y="7845552"/>
            <a:ext cx="6336900" cy="16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521" name="Google Shape;521;p74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4_Points (Three)">
  <p:cSld name="TITLE_AND_BODY_2_2_1_2_4">
    <p:bg>
      <p:bgPr>
        <a:solidFill>
          <a:schemeClr val="accent3"/>
        </a:solid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75"/>
          <p:cNvSpPr txBox="1">
            <a:spLocks noGrp="1"/>
          </p:cNvSpPr>
          <p:nvPr>
            <p:ph type="title"/>
          </p:nvPr>
        </p:nvSpPr>
        <p:spPr>
          <a:xfrm>
            <a:off x="1161288" y="5897880"/>
            <a:ext cx="4827900" cy="955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524" name="Google Shape;524;p75"/>
          <p:cNvSpPr txBox="1">
            <a:spLocks noGrp="1"/>
          </p:cNvSpPr>
          <p:nvPr>
            <p:ph type="body" idx="1"/>
          </p:nvPr>
        </p:nvSpPr>
        <p:spPr>
          <a:xfrm>
            <a:off x="1161288" y="7086601"/>
            <a:ext cx="4827900" cy="231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525" name="Google Shape;525;p75"/>
          <p:cNvSpPr txBox="1">
            <a:spLocks noGrp="1"/>
          </p:cNvSpPr>
          <p:nvPr>
            <p:ph type="subTitle" idx="2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526" name="Google Shape;526;p75"/>
          <p:cNvSpPr txBox="1">
            <a:spLocks noGrp="1"/>
          </p:cNvSpPr>
          <p:nvPr>
            <p:ph type="title" idx="3"/>
          </p:nvPr>
        </p:nvSpPr>
        <p:spPr>
          <a:xfrm>
            <a:off x="6729984" y="5897880"/>
            <a:ext cx="4827900" cy="955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527" name="Google Shape;527;p75"/>
          <p:cNvSpPr txBox="1">
            <a:spLocks noGrp="1"/>
          </p:cNvSpPr>
          <p:nvPr>
            <p:ph type="body" idx="4"/>
          </p:nvPr>
        </p:nvSpPr>
        <p:spPr>
          <a:xfrm>
            <a:off x="6729984" y="7086600"/>
            <a:ext cx="4827900" cy="231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528" name="Google Shape;528;p75"/>
          <p:cNvSpPr txBox="1">
            <a:spLocks noGrp="1"/>
          </p:cNvSpPr>
          <p:nvPr>
            <p:ph type="title" idx="5"/>
          </p:nvPr>
        </p:nvSpPr>
        <p:spPr>
          <a:xfrm>
            <a:off x="12298680" y="5897880"/>
            <a:ext cx="4827900" cy="955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529" name="Google Shape;529;p75"/>
          <p:cNvSpPr txBox="1">
            <a:spLocks noGrp="1"/>
          </p:cNvSpPr>
          <p:nvPr>
            <p:ph type="body" idx="6"/>
          </p:nvPr>
        </p:nvSpPr>
        <p:spPr>
          <a:xfrm>
            <a:off x="12298680" y="7086601"/>
            <a:ext cx="4827900" cy="231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530" name="Google Shape;530;p75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7_Points (Four)">
  <p:cSld name="TITLE_AND_BODY_2_2_1_2_1_3">
    <p:bg>
      <p:bgPr>
        <a:solidFill>
          <a:schemeClr val="accent3"/>
        </a:solid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76"/>
          <p:cNvSpPr txBox="1">
            <a:spLocks noGrp="1"/>
          </p:cNvSpPr>
          <p:nvPr>
            <p:ph type="title"/>
          </p:nvPr>
        </p:nvSpPr>
        <p:spPr>
          <a:xfrm>
            <a:off x="1161288" y="5897880"/>
            <a:ext cx="3429000" cy="955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533" name="Google Shape;533;p76"/>
          <p:cNvSpPr txBox="1">
            <a:spLocks noGrp="1"/>
          </p:cNvSpPr>
          <p:nvPr>
            <p:ph type="body" idx="1"/>
          </p:nvPr>
        </p:nvSpPr>
        <p:spPr>
          <a:xfrm>
            <a:off x="1161288" y="7086600"/>
            <a:ext cx="3429000" cy="231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534" name="Google Shape;534;p76"/>
          <p:cNvSpPr txBox="1">
            <a:spLocks noGrp="1"/>
          </p:cNvSpPr>
          <p:nvPr>
            <p:ph type="subTitle" idx="2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535" name="Google Shape;535;p76"/>
          <p:cNvSpPr txBox="1">
            <a:spLocks noGrp="1"/>
          </p:cNvSpPr>
          <p:nvPr>
            <p:ph type="title" idx="3"/>
          </p:nvPr>
        </p:nvSpPr>
        <p:spPr>
          <a:xfrm>
            <a:off x="5367528" y="5897880"/>
            <a:ext cx="3429000" cy="955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536" name="Google Shape;536;p76"/>
          <p:cNvSpPr txBox="1">
            <a:spLocks noGrp="1"/>
          </p:cNvSpPr>
          <p:nvPr>
            <p:ph type="body" idx="4"/>
          </p:nvPr>
        </p:nvSpPr>
        <p:spPr>
          <a:xfrm>
            <a:off x="5367528" y="7086600"/>
            <a:ext cx="3429000" cy="231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537" name="Google Shape;537;p76"/>
          <p:cNvSpPr txBox="1">
            <a:spLocks noGrp="1"/>
          </p:cNvSpPr>
          <p:nvPr>
            <p:ph type="title" idx="5"/>
          </p:nvPr>
        </p:nvSpPr>
        <p:spPr>
          <a:xfrm>
            <a:off x="9573768" y="5897880"/>
            <a:ext cx="3429000" cy="955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538" name="Google Shape;538;p76"/>
          <p:cNvSpPr txBox="1">
            <a:spLocks noGrp="1"/>
          </p:cNvSpPr>
          <p:nvPr>
            <p:ph type="body" idx="6"/>
          </p:nvPr>
        </p:nvSpPr>
        <p:spPr>
          <a:xfrm>
            <a:off x="9573768" y="7086600"/>
            <a:ext cx="3429000" cy="231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539" name="Google Shape;539;p76"/>
          <p:cNvSpPr txBox="1">
            <a:spLocks noGrp="1"/>
          </p:cNvSpPr>
          <p:nvPr>
            <p:ph type="title" idx="7"/>
          </p:nvPr>
        </p:nvSpPr>
        <p:spPr>
          <a:xfrm>
            <a:off x="13780008" y="5897880"/>
            <a:ext cx="3429000" cy="955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540" name="Google Shape;540;p76"/>
          <p:cNvSpPr txBox="1">
            <a:spLocks noGrp="1"/>
          </p:cNvSpPr>
          <p:nvPr>
            <p:ph type="body" idx="8"/>
          </p:nvPr>
        </p:nvSpPr>
        <p:spPr>
          <a:xfrm>
            <a:off x="13780008" y="7086600"/>
            <a:ext cx="3429000" cy="231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541" name="Google Shape;541;p76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0_Big Stat">
  <p:cSld name="TITLE_1_4">
    <p:bg>
      <p:bgPr>
        <a:solidFill>
          <a:schemeClr val="accent3"/>
        </a:solidFill>
        <a:effectLst/>
      </p:bgPr>
    </p:bg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77"/>
          <p:cNvSpPr txBox="1">
            <a:spLocks noGrp="1"/>
          </p:cNvSpPr>
          <p:nvPr>
            <p:ph type="subTitle" idx="1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544" name="Google Shape;544;p77"/>
          <p:cNvSpPr txBox="1">
            <a:spLocks noGrp="1"/>
          </p:cNvSpPr>
          <p:nvPr>
            <p:ph type="ctrTitle"/>
          </p:nvPr>
        </p:nvSpPr>
        <p:spPr>
          <a:xfrm>
            <a:off x="1527050" y="3383275"/>
            <a:ext cx="15222600" cy="2201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>
            <a:endParaRPr/>
          </a:p>
        </p:txBody>
      </p:sp>
      <p:sp>
        <p:nvSpPr>
          <p:cNvPr id="545" name="Google Shape;545;p77"/>
          <p:cNvSpPr txBox="1">
            <a:spLocks noGrp="1"/>
          </p:cNvSpPr>
          <p:nvPr>
            <p:ph type="subTitle" idx="2"/>
          </p:nvPr>
        </p:nvSpPr>
        <p:spPr>
          <a:xfrm>
            <a:off x="1527050" y="5458973"/>
            <a:ext cx="152226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1pPr>
            <a:lvl2pPr lvl="1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2pPr>
            <a:lvl3pPr lvl="2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3pPr>
            <a:lvl4pPr lvl="3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4pPr>
            <a:lvl5pPr lvl="4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5pPr>
            <a:lvl6pPr lvl="5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6pPr>
            <a:lvl7pPr lvl="6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7pPr>
            <a:lvl8pPr lvl="7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8pPr>
            <a:lvl9pPr lvl="8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9pPr>
          </a:lstStyle>
          <a:p>
            <a:endParaRPr/>
          </a:p>
        </p:txBody>
      </p:sp>
      <p:sp>
        <p:nvSpPr>
          <p:cNvPr id="546" name="Google Shape;546;p77"/>
          <p:cNvSpPr txBox="1">
            <a:spLocks noGrp="1"/>
          </p:cNvSpPr>
          <p:nvPr>
            <p:ph type="subTitle" idx="3"/>
          </p:nvPr>
        </p:nvSpPr>
        <p:spPr>
          <a:xfrm>
            <a:off x="429765" y="9442550"/>
            <a:ext cx="7041000" cy="420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9pPr>
          </a:lstStyle>
          <a:p>
            <a:endParaRPr/>
          </a:p>
        </p:txBody>
      </p:sp>
      <p:sp>
        <p:nvSpPr>
          <p:cNvPr id="547" name="Google Shape;547;p77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3_Stats (Two)">
  <p:cSld name="TITLE_1_1_3">
    <p:bg>
      <p:bgPr>
        <a:solidFill>
          <a:schemeClr val="accent3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78"/>
          <p:cNvSpPr txBox="1">
            <a:spLocks noGrp="1"/>
          </p:cNvSpPr>
          <p:nvPr>
            <p:ph type="subTitle" idx="1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550" name="Google Shape;550;p78"/>
          <p:cNvSpPr txBox="1">
            <a:spLocks noGrp="1"/>
          </p:cNvSpPr>
          <p:nvPr>
            <p:ph type="ctrTitle"/>
          </p:nvPr>
        </p:nvSpPr>
        <p:spPr>
          <a:xfrm>
            <a:off x="1403550" y="3383275"/>
            <a:ext cx="6336900" cy="2201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>
            <a:endParaRPr/>
          </a:p>
        </p:txBody>
      </p:sp>
      <p:sp>
        <p:nvSpPr>
          <p:cNvPr id="551" name="Google Shape;551;p78"/>
          <p:cNvSpPr txBox="1">
            <a:spLocks noGrp="1"/>
          </p:cNvSpPr>
          <p:nvPr>
            <p:ph type="subTitle" idx="2"/>
          </p:nvPr>
        </p:nvSpPr>
        <p:spPr>
          <a:xfrm>
            <a:off x="1403550" y="5458975"/>
            <a:ext cx="63369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1pPr>
            <a:lvl2pPr lvl="1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2pPr>
            <a:lvl3pPr lvl="2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3pPr>
            <a:lvl4pPr lvl="3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4pPr>
            <a:lvl5pPr lvl="4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5pPr>
            <a:lvl6pPr lvl="5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6pPr>
            <a:lvl7pPr lvl="6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7pPr>
            <a:lvl8pPr lvl="7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8pPr>
            <a:lvl9pPr lvl="8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9pPr>
          </a:lstStyle>
          <a:p>
            <a:endParaRPr/>
          </a:p>
        </p:txBody>
      </p:sp>
      <p:sp>
        <p:nvSpPr>
          <p:cNvPr id="552" name="Google Shape;552;p78"/>
          <p:cNvSpPr txBox="1">
            <a:spLocks noGrp="1"/>
          </p:cNvSpPr>
          <p:nvPr>
            <p:ph type="subTitle" idx="3"/>
          </p:nvPr>
        </p:nvSpPr>
        <p:spPr>
          <a:xfrm>
            <a:off x="429765" y="9442550"/>
            <a:ext cx="7041000" cy="420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9pPr>
          </a:lstStyle>
          <a:p>
            <a:endParaRPr/>
          </a:p>
        </p:txBody>
      </p:sp>
      <p:sp>
        <p:nvSpPr>
          <p:cNvPr id="553" name="Google Shape;553;p78"/>
          <p:cNvSpPr txBox="1">
            <a:spLocks noGrp="1"/>
          </p:cNvSpPr>
          <p:nvPr>
            <p:ph type="ctrTitle" idx="4"/>
          </p:nvPr>
        </p:nvSpPr>
        <p:spPr>
          <a:xfrm>
            <a:off x="10547550" y="3383275"/>
            <a:ext cx="6336900" cy="2201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>
            <a:endParaRPr/>
          </a:p>
        </p:txBody>
      </p:sp>
      <p:sp>
        <p:nvSpPr>
          <p:cNvPr id="554" name="Google Shape;554;p78"/>
          <p:cNvSpPr txBox="1">
            <a:spLocks noGrp="1"/>
          </p:cNvSpPr>
          <p:nvPr>
            <p:ph type="subTitle" idx="5"/>
          </p:nvPr>
        </p:nvSpPr>
        <p:spPr>
          <a:xfrm>
            <a:off x="10547550" y="5458975"/>
            <a:ext cx="63369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1pPr>
            <a:lvl2pPr lvl="1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2pPr>
            <a:lvl3pPr lvl="2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3pPr>
            <a:lvl4pPr lvl="3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4pPr>
            <a:lvl5pPr lvl="4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5pPr>
            <a:lvl6pPr lvl="5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6pPr>
            <a:lvl7pPr lvl="6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7pPr>
            <a:lvl8pPr lvl="7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8pPr>
            <a:lvl9pPr lvl="8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9pPr>
          </a:lstStyle>
          <a:p>
            <a:endParaRPr/>
          </a:p>
        </p:txBody>
      </p:sp>
      <p:sp>
        <p:nvSpPr>
          <p:cNvPr id="555" name="Google Shape;555;p78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6_Stats (Three)">
  <p:cSld name="TITLE_1_1_1_2">
    <p:bg>
      <p:bgPr>
        <a:solidFill>
          <a:schemeClr val="accent3"/>
        </a:solidFill>
        <a:effectLst/>
      </p:bgPr>
    </p:bg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79"/>
          <p:cNvSpPr txBox="1">
            <a:spLocks noGrp="1"/>
          </p:cNvSpPr>
          <p:nvPr>
            <p:ph type="subTitle" idx="1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558" name="Google Shape;558;p79"/>
          <p:cNvSpPr txBox="1">
            <a:spLocks noGrp="1"/>
          </p:cNvSpPr>
          <p:nvPr>
            <p:ph type="ctrTitle"/>
          </p:nvPr>
        </p:nvSpPr>
        <p:spPr>
          <a:xfrm>
            <a:off x="1527048" y="3950475"/>
            <a:ext cx="4224600" cy="1469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>
            <a:endParaRPr/>
          </a:p>
        </p:txBody>
      </p:sp>
      <p:sp>
        <p:nvSpPr>
          <p:cNvPr id="559" name="Google Shape;559;p79"/>
          <p:cNvSpPr txBox="1">
            <a:spLocks noGrp="1"/>
          </p:cNvSpPr>
          <p:nvPr>
            <p:ph type="subTitle" idx="2"/>
          </p:nvPr>
        </p:nvSpPr>
        <p:spPr>
          <a:xfrm>
            <a:off x="1527148" y="545897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1pPr>
            <a:lvl2pPr lvl="1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2pPr>
            <a:lvl3pPr lvl="2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3pPr>
            <a:lvl4pPr lvl="3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4pPr>
            <a:lvl5pPr lvl="4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5pPr>
            <a:lvl6pPr lvl="5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6pPr>
            <a:lvl7pPr lvl="6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7pPr>
            <a:lvl8pPr lvl="7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8pPr>
            <a:lvl9pPr lvl="8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9pPr>
          </a:lstStyle>
          <a:p>
            <a:endParaRPr/>
          </a:p>
        </p:txBody>
      </p:sp>
      <p:sp>
        <p:nvSpPr>
          <p:cNvPr id="560" name="Google Shape;560;p79"/>
          <p:cNvSpPr txBox="1">
            <a:spLocks noGrp="1"/>
          </p:cNvSpPr>
          <p:nvPr>
            <p:ph type="subTitle" idx="3"/>
          </p:nvPr>
        </p:nvSpPr>
        <p:spPr>
          <a:xfrm>
            <a:off x="431365" y="9442550"/>
            <a:ext cx="7041000" cy="420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9pPr>
          </a:lstStyle>
          <a:p>
            <a:endParaRPr/>
          </a:p>
        </p:txBody>
      </p:sp>
      <p:sp>
        <p:nvSpPr>
          <p:cNvPr id="561" name="Google Shape;561;p79"/>
          <p:cNvSpPr txBox="1">
            <a:spLocks noGrp="1"/>
          </p:cNvSpPr>
          <p:nvPr>
            <p:ph type="ctrTitle" idx="4"/>
          </p:nvPr>
        </p:nvSpPr>
        <p:spPr>
          <a:xfrm>
            <a:off x="7031650" y="3950696"/>
            <a:ext cx="4224600" cy="1469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>
            <a:endParaRPr/>
          </a:p>
        </p:txBody>
      </p:sp>
      <p:sp>
        <p:nvSpPr>
          <p:cNvPr id="562" name="Google Shape;562;p79"/>
          <p:cNvSpPr txBox="1">
            <a:spLocks noGrp="1"/>
          </p:cNvSpPr>
          <p:nvPr>
            <p:ph type="subTitle" idx="5"/>
          </p:nvPr>
        </p:nvSpPr>
        <p:spPr>
          <a:xfrm>
            <a:off x="7031750" y="545897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1pPr>
            <a:lvl2pPr lvl="1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2pPr>
            <a:lvl3pPr lvl="2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3pPr>
            <a:lvl4pPr lvl="3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4pPr>
            <a:lvl5pPr lvl="4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5pPr>
            <a:lvl6pPr lvl="5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6pPr>
            <a:lvl7pPr lvl="6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7pPr>
            <a:lvl8pPr lvl="7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8pPr>
            <a:lvl9pPr lvl="8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9pPr>
          </a:lstStyle>
          <a:p>
            <a:endParaRPr/>
          </a:p>
        </p:txBody>
      </p:sp>
      <p:sp>
        <p:nvSpPr>
          <p:cNvPr id="563" name="Google Shape;563;p79"/>
          <p:cNvSpPr txBox="1">
            <a:spLocks noGrp="1"/>
          </p:cNvSpPr>
          <p:nvPr>
            <p:ph type="ctrTitle" idx="6"/>
          </p:nvPr>
        </p:nvSpPr>
        <p:spPr>
          <a:xfrm>
            <a:off x="12659700" y="3950696"/>
            <a:ext cx="4224600" cy="1469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>
            <a:endParaRPr/>
          </a:p>
        </p:txBody>
      </p:sp>
      <p:sp>
        <p:nvSpPr>
          <p:cNvPr id="564" name="Google Shape;564;p79"/>
          <p:cNvSpPr txBox="1">
            <a:spLocks noGrp="1"/>
          </p:cNvSpPr>
          <p:nvPr>
            <p:ph type="subTitle" idx="7"/>
          </p:nvPr>
        </p:nvSpPr>
        <p:spPr>
          <a:xfrm>
            <a:off x="12659800" y="5458975"/>
            <a:ext cx="42246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1pPr>
            <a:lvl2pPr lvl="1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2pPr>
            <a:lvl3pPr lvl="2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3pPr>
            <a:lvl4pPr lvl="3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4pPr>
            <a:lvl5pPr lvl="4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5pPr>
            <a:lvl6pPr lvl="5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6pPr>
            <a:lvl7pPr lvl="6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7pPr>
            <a:lvl8pPr lvl="7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8pPr>
            <a:lvl9pPr lvl="8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9pPr>
          </a:lstStyle>
          <a:p>
            <a:endParaRPr/>
          </a:p>
        </p:txBody>
      </p:sp>
      <p:sp>
        <p:nvSpPr>
          <p:cNvPr id="565" name="Google Shape;565;p79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9_Stat (Half)">
  <p:cSld name="TITLE_1_2_2_5">
    <p:bg>
      <p:bgPr>
        <a:solidFill>
          <a:schemeClr val="accent3"/>
        </a:solidFill>
        <a:effectLst/>
      </p:bgPr>
    </p:bg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80"/>
          <p:cNvSpPr txBox="1">
            <a:spLocks noGrp="1"/>
          </p:cNvSpPr>
          <p:nvPr>
            <p:ph type="subTitle" idx="1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568" name="Google Shape;568;p80"/>
          <p:cNvSpPr txBox="1">
            <a:spLocks noGrp="1"/>
          </p:cNvSpPr>
          <p:nvPr>
            <p:ph type="ctrTitle"/>
          </p:nvPr>
        </p:nvSpPr>
        <p:spPr>
          <a:xfrm>
            <a:off x="1527048" y="3383280"/>
            <a:ext cx="7745100" cy="2203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>
            <a:endParaRPr/>
          </a:p>
        </p:txBody>
      </p:sp>
      <p:sp>
        <p:nvSpPr>
          <p:cNvPr id="569" name="Google Shape;569;p80"/>
          <p:cNvSpPr txBox="1">
            <a:spLocks noGrp="1"/>
          </p:cNvSpPr>
          <p:nvPr>
            <p:ph type="subTitle" idx="2"/>
          </p:nvPr>
        </p:nvSpPr>
        <p:spPr>
          <a:xfrm>
            <a:off x="1527103" y="54589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9pPr>
          </a:lstStyle>
          <a:p>
            <a:endParaRPr/>
          </a:p>
        </p:txBody>
      </p:sp>
      <p:sp>
        <p:nvSpPr>
          <p:cNvPr id="570" name="Google Shape;570;p80"/>
          <p:cNvSpPr txBox="1">
            <a:spLocks noGrp="1"/>
          </p:cNvSpPr>
          <p:nvPr>
            <p:ph type="subTitle" idx="3"/>
          </p:nvPr>
        </p:nvSpPr>
        <p:spPr>
          <a:xfrm>
            <a:off x="431365" y="9442550"/>
            <a:ext cx="7041000" cy="420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9pPr>
          </a:lstStyle>
          <a:p>
            <a:endParaRPr/>
          </a:p>
        </p:txBody>
      </p:sp>
      <p:sp>
        <p:nvSpPr>
          <p:cNvPr id="571" name="Google Shape;571;p80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2_Stats (Half)">
  <p:cSld name="TITLE_1_2_7">
    <p:bg>
      <p:bgPr>
        <a:solidFill>
          <a:schemeClr val="accent3"/>
        </a:solid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81"/>
          <p:cNvSpPr txBox="1">
            <a:spLocks noGrp="1"/>
          </p:cNvSpPr>
          <p:nvPr>
            <p:ph type="subTitle" idx="1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574" name="Google Shape;574;p81"/>
          <p:cNvSpPr txBox="1">
            <a:spLocks noGrp="1"/>
          </p:cNvSpPr>
          <p:nvPr>
            <p:ph type="ctrTitle"/>
          </p:nvPr>
        </p:nvSpPr>
        <p:spPr>
          <a:xfrm>
            <a:off x="1527048" y="2468875"/>
            <a:ext cx="7745100" cy="1476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>
            <a:endParaRPr/>
          </a:p>
        </p:txBody>
      </p:sp>
      <p:sp>
        <p:nvSpPr>
          <p:cNvPr id="575" name="Google Shape;575;p81"/>
          <p:cNvSpPr txBox="1">
            <a:spLocks noGrp="1"/>
          </p:cNvSpPr>
          <p:nvPr>
            <p:ph type="subTitle" idx="2"/>
          </p:nvPr>
        </p:nvSpPr>
        <p:spPr>
          <a:xfrm>
            <a:off x="1527103" y="3970971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9pPr>
          </a:lstStyle>
          <a:p>
            <a:endParaRPr/>
          </a:p>
        </p:txBody>
      </p:sp>
      <p:sp>
        <p:nvSpPr>
          <p:cNvPr id="576" name="Google Shape;576;p81"/>
          <p:cNvSpPr txBox="1">
            <a:spLocks noGrp="1"/>
          </p:cNvSpPr>
          <p:nvPr>
            <p:ph type="subTitle" idx="3"/>
          </p:nvPr>
        </p:nvSpPr>
        <p:spPr>
          <a:xfrm>
            <a:off x="429768" y="9442550"/>
            <a:ext cx="7041000" cy="420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9pPr>
          </a:lstStyle>
          <a:p>
            <a:endParaRPr/>
          </a:p>
        </p:txBody>
      </p:sp>
      <p:sp>
        <p:nvSpPr>
          <p:cNvPr id="577" name="Google Shape;577;p81"/>
          <p:cNvSpPr txBox="1">
            <a:spLocks noGrp="1"/>
          </p:cNvSpPr>
          <p:nvPr>
            <p:ph type="ctrTitle" idx="4"/>
          </p:nvPr>
        </p:nvSpPr>
        <p:spPr>
          <a:xfrm>
            <a:off x="1527048" y="5361701"/>
            <a:ext cx="7745100" cy="1476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>
            <a:endParaRPr/>
          </a:p>
        </p:txBody>
      </p:sp>
      <p:sp>
        <p:nvSpPr>
          <p:cNvPr id="578" name="Google Shape;578;p81"/>
          <p:cNvSpPr txBox="1">
            <a:spLocks noGrp="1"/>
          </p:cNvSpPr>
          <p:nvPr>
            <p:ph type="subTitle" idx="5"/>
          </p:nvPr>
        </p:nvSpPr>
        <p:spPr>
          <a:xfrm>
            <a:off x="1527103" y="6864100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9pPr>
          </a:lstStyle>
          <a:p>
            <a:endParaRPr/>
          </a:p>
        </p:txBody>
      </p:sp>
      <p:sp>
        <p:nvSpPr>
          <p:cNvPr id="579" name="Google Shape;579;p81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Section (Gradient)">
  <p:cSld name="SECTION_HEADER_2_3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 txBox="1">
            <a:spLocks noGrp="1"/>
          </p:cNvSpPr>
          <p:nvPr>
            <p:ph type="ctrTitle"/>
          </p:nvPr>
        </p:nvSpPr>
        <p:spPr>
          <a:xfrm>
            <a:off x="1527048" y="4207788"/>
            <a:ext cx="11964900" cy="17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5_Stat (Third)">
  <p:cSld name="TITLE_1_2_2_1_3">
    <p:bg>
      <p:bgPr>
        <a:solidFill>
          <a:schemeClr val="accent3"/>
        </a:solidFill>
        <a:effectLst/>
      </p:bgPr>
    </p:bg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82"/>
          <p:cNvSpPr txBox="1">
            <a:spLocks noGrp="1"/>
          </p:cNvSpPr>
          <p:nvPr>
            <p:ph type="subTitle" idx="1"/>
          </p:nvPr>
        </p:nvSpPr>
        <p:spPr>
          <a:xfrm>
            <a:off x="429768" y="429768"/>
            <a:ext cx="49287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582" name="Google Shape;582;p82"/>
          <p:cNvSpPr txBox="1">
            <a:spLocks noGrp="1"/>
          </p:cNvSpPr>
          <p:nvPr>
            <p:ph type="ctrTitle"/>
          </p:nvPr>
        </p:nvSpPr>
        <p:spPr>
          <a:xfrm>
            <a:off x="777240" y="3383280"/>
            <a:ext cx="4928700" cy="2203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sz="14600" b="1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>
            <a:endParaRPr/>
          </a:p>
        </p:txBody>
      </p:sp>
      <p:sp>
        <p:nvSpPr>
          <p:cNvPr id="583" name="Google Shape;583;p82"/>
          <p:cNvSpPr txBox="1">
            <a:spLocks noGrp="1"/>
          </p:cNvSpPr>
          <p:nvPr>
            <p:ph type="subTitle" idx="2"/>
          </p:nvPr>
        </p:nvSpPr>
        <p:spPr>
          <a:xfrm>
            <a:off x="777275" y="5458968"/>
            <a:ext cx="49287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9pPr>
          </a:lstStyle>
          <a:p>
            <a:endParaRPr/>
          </a:p>
        </p:txBody>
      </p:sp>
      <p:sp>
        <p:nvSpPr>
          <p:cNvPr id="584" name="Google Shape;584;p82"/>
          <p:cNvSpPr txBox="1">
            <a:spLocks noGrp="1"/>
          </p:cNvSpPr>
          <p:nvPr>
            <p:ph type="subTitle" idx="3"/>
          </p:nvPr>
        </p:nvSpPr>
        <p:spPr>
          <a:xfrm>
            <a:off x="429776" y="9442550"/>
            <a:ext cx="5556600" cy="420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9pPr>
          </a:lstStyle>
          <a:p>
            <a:endParaRPr/>
          </a:p>
        </p:txBody>
      </p:sp>
      <p:sp>
        <p:nvSpPr>
          <p:cNvPr id="585" name="Google Shape;585;p82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8_Stats (Third)">
  <p:cSld name="TITLE_1_2_3_3">
    <p:bg>
      <p:bgPr>
        <a:solidFill>
          <a:schemeClr val="accent3"/>
        </a:solidFill>
        <a:effectLst/>
      </p:bgPr>
    </p:bg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83"/>
          <p:cNvSpPr txBox="1">
            <a:spLocks noGrp="1"/>
          </p:cNvSpPr>
          <p:nvPr>
            <p:ph type="subTitle" idx="1"/>
          </p:nvPr>
        </p:nvSpPr>
        <p:spPr>
          <a:xfrm>
            <a:off x="429768" y="429768"/>
            <a:ext cx="49287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588" name="Google Shape;588;p83"/>
          <p:cNvSpPr txBox="1">
            <a:spLocks noGrp="1"/>
          </p:cNvSpPr>
          <p:nvPr>
            <p:ph type="ctrTitle"/>
          </p:nvPr>
        </p:nvSpPr>
        <p:spPr>
          <a:xfrm>
            <a:off x="777240" y="2468875"/>
            <a:ext cx="4928700" cy="1476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>
            <a:endParaRPr/>
          </a:p>
        </p:txBody>
      </p:sp>
      <p:sp>
        <p:nvSpPr>
          <p:cNvPr id="589" name="Google Shape;589;p83"/>
          <p:cNvSpPr txBox="1">
            <a:spLocks noGrp="1"/>
          </p:cNvSpPr>
          <p:nvPr>
            <p:ph type="subTitle" idx="2"/>
          </p:nvPr>
        </p:nvSpPr>
        <p:spPr>
          <a:xfrm>
            <a:off x="777275" y="3970971"/>
            <a:ext cx="49287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9pPr>
          </a:lstStyle>
          <a:p>
            <a:endParaRPr/>
          </a:p>
        </p:txBody>
      </p:sp>
      <p:sp>
        <p:nvSpPr>
          <p:cNvPr id="590" name="Google Shape;590;p83"/>
          <p:cNvSpPr txBox="1">
            <a:spLocks noGrp="1"/>
          </p:cNvSpPr>
          <p:nvPr>
            <p:ph type="subTitle" idx="3"/>
          </p:nvPr>
        </p:nvSpPr>
        <p:spPr>
          <a:xfrm>
            <a:off x="429776" y="9442550"/>
            <a:ext cx="5556600" cy="420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9pPr>
          </a:lstStyle>
          <a:p>
            <a:endParaRPr/>
          </a:p>
        </p:txBody>
      </p:sp>
      <p:sp>
        <p:nvSpPr>
          <p:cNvPr id="591" name="Google Shape;591;p83"/>
          <p:cNvSpPr txBox="1">
            <a:spLocks noGrp="1"/>
          </p:cNvSpPr>
          <p:nvPr>
            <p:ph type="ctrTitle" idx="4"/>
          </p:nvPr>
        </p:nvSpPr>
        <p:spPr>
          <a:xfrm>
            <a:off x="777240" y="5361701"/>
            <a:ext cx="4928700" cy="1476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sz="9600" b="1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>
            <a:endParaRPr/>
          </a:p>
        </p:txBody>
      </p:sp>
      <p:sp>
        <p:nvSpPr>
          <p:cNvPr id="592" name="Google Shape;592;p83"/>
          <p:cNvSpPr txBox="1">
            <a:spLocks noGrp="1"/>
          </p:cNvSpPr>
          <p:nvPr>
            <p:ph type="subTitle" idx="5"/>
          </p:nvPr>
        </p:nvSpPr>
        <p:spPr>
          <a:xfrm>
            <a:off x="777275" y="6864100"/>
            <a:ext cx="49287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 b="0"/>
            </a:lvl9pPr>
          </a:lstStyle>
          <a:p>
            <a:endParaRPr/>
          </a:p>
        </p:txBody>
      </p:sp>
      <p:sp>
        <p:nvSpPr>
          <p:cNvPr id="593" name="Google Shape;593;p83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1_End Card">
  <p:cSld name="SECTION_HEADER_2_1_2_3_1_2">
    <p:bg>
      <p:bgPr>
        <a:solidFill>
          <a:schemeClr val="accent3"/>
        </a:solidFill>
        <a:effectLst/>
      </p:bgPr>
    </p:bg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41350" y="3591975"/>
            <a:ext cx="7205299" cy="3103050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84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4_End Card (Gradient)">
  <p:cSld name="SECTION_HEADER_2_1_2_3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1350" y="3591975"/>
            <a:ext cx="7205299" cy="3103050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85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5_White">
  <p:cSld name="SECTION_HEADER_2_1_2_3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86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6_Meta Gray">
  <p:cSld name="SECTION_HEADER_2_1_1">
    <p:bg>
      <p:bgPr>
        <a:solidFill>
          <a:schemeClr val="dk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87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7_Light Gray">
  <p:cSld name="SECTION_HEADER_2_1_1_1">
    <p:bg>
      <p:bgPr>
        <a:solidFill>
          <a:schemeClr val="accent3"/>
        </a:solidFill>
        <a:effectLst/>
      </p:bgPr>
    </p:bg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88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8_Gradient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89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9_Dark Gradient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90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0_ Light Gradient">
  <p:cSld name="CUSTOM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91"/>
          <p:cNvSpPr/>
          <p:nvPr/>
        </p:nvSpPr>
        <p:spPr>
          <a:xfrm>
            <a:off x="13257797" y="7415213"/>
            <a:ext cx="1414800" cy="1101000"/>
          </a:xfrm>
          <a:prstGeom prst="rect">
            <a:avLst/>
          </a:prstGeom>
          <a:solidFill>
            <a:srgbClr val="FDFD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91"/>
          <p:cNvSpPr/>
          <p:nvPr/>
        </p:nvSpPr>
        <p:spPr>
          <a:xfrm>
            <a:off x="13257797" y="5599763"/>
            <a:ext cx="1414800" cy="1101000"/>
          </a:xfrm>
          <a:prstGeom prst="rect">
            <a:avLst/>
          </a:prstGeom>
          <a:solidFill>
            <a:srgbClr val="FFF3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91"/>
          <p:cNvSpPr/>
          <p:nvPr/>
        </p:nvSpPr>
        <p:spPr>
          <a:xfrm>
            <a:off x="13257797" y="3784313"/>
            <a:ext cx="1414800" cy="1101000"/>
          </a:xfrm>
          <a:prstGeom prst="rect">
            <a:avLst/>
          </a:prstGeom>
          <a:solidFill>
            <a:srgbClr val="FFDC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91"/>
          <p:cNvSpPr/>
          <p:nvPr/>
        </p:nvSpPr>
        <p:spPr>
          <a:xfrm>
            <a:off x="11329322" y="7415213"/>
            <a:ext cx="1414800" cy="1101000"/>
          </a:xfrm>
          <a:prstGeom prst="rect">
            <a:avLst/>
          </a:prstGeom>
          <a:solidFill>
            <a:srgbClr val="B9F5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91"/>
          <p:cNvSpPr/>
          <p:nvPr/>
        </p:nvSpPr>
        <p:spPr>
          <a:xfrm>
            <a:off x="11329322" y="5599763"/>
            <a:ext cx="1414800" cy="1101000"/>
          </a:xfrm>
          <a:prstGeom prst="rect">
            <a:avLst/>
          </a:prstGeom>
          <a:solidFill>
            <a:srgbClr val="28D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91"/>
          <p:cNvSpPr/>
          <p:nvPr/>
        </p:nvSpPr>
        <p:spPr>
          <a:xfrm>
            <a:off x="11329322" y="3784313"/>
            <a:ext cx="1414800" cy="1101000"/>
          </a:xfrm>
          <a:prstGeom prst="rect">
            <a:avLst/>
          </a:prstGeom>
          <a:solidFill>
            <a:srgbClr val="007D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91"/>
          <p:cNvSpPr/>
          <p:nvPr/>
        </p:nvSpPr>
        <p:spPr>
          <a:xfrm>
            <a:off x="11329322" y="1968863"/>
            <a:ext cx="1414800" cy="1101000"/>
          </a:xfrm>
          <a:prstGeom prst="rect">
            <a:avLst/>
          </a:prstGeom>
          <a:solidFill>
            <a:srgbClr val="0037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91"/>
          <p:cNvSpPr/>
          <p:nvPr/>
        </p:nvSpPr>
        <p:spPr>
          <a:xfrm>
            <a:off x="9400847" y="7415213"/>
            <a:ext cx="1414800" cy="1101000"/>
          </a:xfrm>
          <a:prstGeom prst="rect">
            <a:avLst/>
          </a:prstGeom>
          <a:solidFill>
            <a:srgbClr val="A5F0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91"/>
          <p:cNvSpPr/>
          <p:nvPr/>
        </p:nvSpPr>
        <p:spPr>
          <a:xfrm>
            <a:off x="9400847" y="5599763"/>
            <a:ext cx="1414800" cy="1101000"/>
          </a:xfrm>
          <a:prstGeom prst="rect">
            <a:avLst/>
          </a:prstGeom>
          <a:solidFill>
            <a:srgbClr val="00D2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91"/>
          <p:cNvSpPr/>
          <p:nvPr/>
        </p:nvSpPr>
        <p:spPr>
          <a:xfrm>
            <a:off x="9400847" y="3784313"/>
            <a:ext cx="1414800" cy="1101000"/>
          </a:xfrm>
          <a:prstGeom prst="rect">
            <a:avLst/>
          </a:prstGeom>
          <a:solidFill>
            <a:srgbClr val="0078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91"/>
          <p:cNvSpPr/>
          <p:nvPr/>
        </p:nvSpPr>
        <p:spPr>
          <a:xfrm>
            <a:off x="9400847" y="1968863"/>
            <a:ext cx="1414800" cy="1101000"/>
          </a:xfrm>
          <a:prstGeom prst="rect">
            <a:avLst/>
          </a:prstGeom>
          <a:solidFill>
            <a:srgbClr val="0041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91"/>
          <p:cNvSpPr/>
          <p:nvPr/>
        </p:nvSpPr>
        <p:spPr>
          <a:xfrm>
            <a:off x="7472372" y="1968863"/>
            <a:ext cx="1414800" cy="1101000"/>
          </a:xfrm>
          <a:prstGeom prst="rect">
            <a:avLst/>
          </a:prstGeom>
          <a:solidFill>
            <a:srgbClr val="2805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91"/>
          <p:cNvSpPr/>
          <p:nvPr/>
        </p:nvSpPr>
        <p:spPr>
          <a:xfrm>
            <a:off x="7472372" y="5599763"/>
            <a:ext cx="1414800" cy="1101000"/>
          </a:xfrm>
          <a:prstGeom prst="rect">
            <a:avLst/>
          </a:prstGeom>
          <a:solidFill>
            <a:srgbClr val="8773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91"/>
          <p:cNvSpPr/>
          <p:nvPr/>
        </p:nvSpPr>
        <p:spPr>
          <a:xfrm>
            <a:off x="7472372" y="3784313"/>
            <a:ext cx="1414800" cy="1101000"/>
          </a:xfrm>
          <a:prstGeom prst="rect">
            <a:avLst/>
          </a:prstGeom>
          <a:solidFill>
            <a:srgbClr val="6441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91"/>
          <p:cNvSpPr/>
          <p:nvPr/>
        </p:nvSpPr>
        <p:spPr>
          <a:xfrm>
            <a:off x="7472372" y="7415213"/>
            <a:ext cx="1414800" cy="1101000"/>
          </a:xfrm>
          <a:prstGeom prst="rect">
            <a:avLst/>
          </a:prstGeom>
          <a:solidFill>
            <a:srgbClr val="D2D2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91"/>
          <p:cNvSpPr/>
          <p:nvPr/>
        </p:nvSpPr>
        <p:spPr>
          <a:xfrm>
            <a:off x="5543897" y="7415213"/>
            <a:ext cx="1414800" cy="1101000"/>
          </a:xfrm>
          <a:prstGeom prst="rect">
            <a:avLst/>
          </a:prstGeom>
          <a:solidFill>
            <a:srgbClr val="FFD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91"/>
          <p:cNvSpPr/>
          <p:nvPr/>
        </p:nvSpPr>
        <p:spPr>
          <a:xfrm>
            <a:off x="5543897" y="5599763"/>
            <a:ext cx="1414800" cy="1101000"/>
          </a:xfrm>
          <a:prstGeom prst="rect">
            <a:avLst/>
          </a:prstGeom>
          <a:solidFill>
            <a:srgbClr val="FA7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91"/>
          <p:cNvSpPr/>
          <p:nvPr/>
        </p:nvSpPr>
        <p:spPr>
          <a:xfrm>
            <a:off x="5543897" y="3784313"/>
            <a:ext cx="1414800" cy="1101000"/>
          </a:xfrm>
          <a:prstGeom prst="rect">
            <a:avLst/>
          </a:prstGeom>
          <a:solidFill>
            <a:srgbClr val="B43C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91"/>
          <p:cNvSpPr/>
          <p:nvPr/>
        </p:nvSpPr>
        <p:spPr>
          <a:xfrm>
            <a:off x="3615422" y="1968863"/>
            <a:ext cx="1414800" cy="1101000"/>
          </a:xfrm>
          <a:prstGeom prst="rect">
            <a:avLst/>
          </a:prstGeom>
          <a:solidFill>
            <a:srgbClr val="001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91"/>
          <p:cNvSpPr/>
          <p:nvPr/>
        </p:nvSpPr>
        <p:spPr>
          <a:xfrm>
            <a:off x="3615422" y="5599763"/>
            <a:ext cx="1414800" cy="1101000"/>
          </a:xfrm>
          <a:prstGeom prst="rect">
            <a:avLst/>
          </a:prstGeom>
          <a:solidFill>
            <a:srgbClr val="0082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91"/>
          <p:cNvSpPr/>
          <p:nvPr/>
        </p:nvSpPr>
        <p:spPr>
          <a:xfrm>
            <a:off x="3615422" y="3784313"/>
            <a:ext cx="1414800" cy="1101000"/>
          </a:xfrm>
          <a:prstGeom prst="rect">
            <a:avLst/>
          </a:prstGeom>
          <a:solidFill>
            <a:srgbClr val="004B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91"/>
          <p:cNvSpPr/>
          <p:nvPr/>
        </p:nvSpPr>
        <p:spPr>
          <a:xfrm>
            <a:off x="3615422" y="7415213"/>
            <a:ext cx="1414800" cy="1101000"/>
          </a:xfrm>
          <a:prstGeom prst="rect">
            <a:avLst/>
          </a:prstGeom>
          <a:solidFill>
            <a:srgbClr val="AFD7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91"/>
          <p:cNvSpPr/>
          <p:nvPr/>
        </p:nvSpPr>
        <p:spPr>
          <a:xfrm>
            <a:off x="5543897" y="1968863"/>
            <a:ext cx="1414800" cy="1101000"/>
          </a:xfrm>
          <a:prstGeom prst="rect">
            <a:avLst/>
          </a:prstGeom>
          <a:solidFill>
            <a:srgbClr val="6400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4" name="Google Shape;634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" y="-1819"/>
            <a:ext cx="18288000" cy="10286983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91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Text">
  <p:cSld name="TITLE_AND_BODY_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1527048" y="2532888"/>
            <a:ext cx="14785800" cy="850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>
            <a:off x="1527048" y="4014216"/>
            <a:ext cx="14785800" cy="461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2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99525" y="699525"/>
            <a:ext cx="7724400" cy="1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Optimistic Display Medium"/>
              <a:buNone/>
              <a:defRPr sz="5600">
                <a:solidFill>
                  <a:schemeClr val="dk1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Optimistic Display Medium"/>
              <a:buNone/>
              <a:defRPr sz="5600">
                <a:solidFill>
                  <a:schemeClr val="dk1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Optimistic Display Medium"/>
              <a:buNone/>
              <a:defRPr sz="5600">
                <a:solidFill>
                  <a:schemeClr val="dk1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Optimistic Display Medium"/>
              <a:buNone/>
              <a:defRPr sz="5600">
                <a:solidFill>
                  <a:schemeClr val="dk1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Optimistic Display Medium"/>
              <a:buNone/>
              <a:defRPr sz="5600">
                <a:solidFill>
                  <a:schemeClr val="dk1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Optimistic Display Medium"/>
              <a:buNone/>
              <a:defRPr sz="5600">
                <a:solidFill>
                  <a:schemeClr val="dk1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Optimistic Display Medium"/>
              <a:buNone/>
              <a:defRPr sz="5600">
                <a:solidFill>
                  <a:schemeClr val="dk1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Optimistic Display Medium"/>
              <a:buNone/>
              <a:defRPr sz="5600">
                <a:solidFill>
                  <a:schemeClr val="dk1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Optimistic Display Medium"/>
              <a:buNone/>
              <a:defRPr sz="5600">
                <a:solidFill>
                  <a:schemeClr val="dk1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9525" y="3877050"/>
            <a:ext cx="7724400" cy="57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timistic Text"/>
              <a:buChar char="•"/>
              <a:defRPr sz="18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1pPr>
            <a:lvl2pPr marL="914400" lvl="1" indent="-342900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timistic Text"/>
              <a:buChar char="﹘"/>
              <a:defRPr sz="18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2pPr>
            <a:lvl3pPr marL="1371600" lvl="2" indent="-342900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timistic Text"/>
              <a:buChar char="﹘"/>
              <a:defRPr sz="18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3pPr>
            <a:lvl4pPr marL="1828800" lvl="3" indent="-342900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timistic Text"/>
              <a:buChar char="﹘"/>
              <a:defRPr sz="18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4pPr>
            <a:lvl5pPr marL="2286000" lvl="4" indent="-342900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timistic Text"/>
              <a:buChar char="﹘"/>
              <a:defRPr sz="18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5pPr>
            <a:lvl6pPr marL="2743200" lvl="5" indent="-342900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timistic Text"/>
              <a:buChar char="﹘"/>
              <a:defRPr sz="18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6pPr>
            <a:lvl7pPr marL="3200400" lvl="6" indent="-342900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timistic Text"/>
              <a:buChar char="﹘"/>
              <a:defRPr sz="18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7pPr>
            <a:lvl8pPr marL="3657600" lvl="7" indent="-342900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timistic Text"/>
              <a:buChar char="﹘"/>
              <a:defRPr sz="18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8pPr>
            <a:lvl9pPr marL="4114800" lvl="8" indent="-342900" rtl="0">
              <a:lnSpc>
                <a:spcPct val="12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Optimistic Text"/>
              <a:buChar char="﹘"/>
              <a:defRPr sz="18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7625" tIns="167625" rIns="167625" bIns="167625" anchor="t" anchorCtr="0">
            <a:noAutofit/>
          </a:bodyPr>
          <a:lstStyle>
            <a:lvl1pPr lvl="0" algn="r" rtl="0">
              <a:buNone/>
              <a:defRPr sz="24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1pPr>
            <a:lvl2pPr lvl="1" algn="r" rtl="0">
              <a:buNone/>
              <a:defRPr sz="24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2pPr>
            <a:lvl3pPr lvl="2" algn="r" rtl="0">
              <a:buNone/>
              <a:defRPr sz="24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3pPr>
            <a:lvl4pPr lvl="3" algn="r" rtl="0">
              <a:buNone/>
              <a:defRPr sz="24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4pPr>
            <a:lvl5pPr lvl="4" algn="r" rtl="0">
              <a:buNone/>
              <a:defRPr sz="24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5pPr>
            <a:lvl6pPr lvl="5" algn="r" rtl="0">
              <a:buNone/>
              <a:defRPr sz="24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6pPr>
            <a:lvl7pPr lvl="6" algn="r" rtl="0">
              <a:buNone/>
              <a:defRPr sz="24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7pPr>
            <a:lvl8pPr lvl="7" algn="r" rtl="0">
              <a:buNone/>
              <a:defRPr sz="24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8pPr>
            <a:lvl9pPr lvl="8" algn="r" rtl="0">
              <a:buNone/>
              <a:defRPr sz="24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  <p:sldLayoutId id="2147483737" r:id="rId8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EA4335"/>
          </p15:clr>
        </p15:guide>
        <p15:guide id="2" pos="5760">
          <p15:clr>
            <a:srgbClr val="EA4335"/>
          </p15:clr>
        </p15:guide>
        <p15:guide id="3" pos="264">
          <p15:clr>
            <a:srgbClr val="EA4335"/>
          </p15:clr>
        </p15:guide>
        <p15:guide id="4" orient="horz" pos="264">
          <p15:clr>
            <a:srgbClr val="EA4335"/>
          </p15:clr>
        </p15:guide>
        <p15:guide id="5" pos="11256">
          <p15:clr>
            <a:srgbClr val="EA4335"/>
          </p15:clr>
        </p15:guide>
        <p15:guide id="6" orient="horz" pos="5997">
          <p15:clr>
            <a:srgbClr val="EA4335"/>
          </p15:clr>
        </p15:guide>
        <p15:guide id="7" pos="729">
          <p15:clr>
            <a:srgbClr val="EA4335"/>
          </p15:clr>
        </p15:guide>
        <p15:guide id="8" pos="1197">
          <p15:clr>
            <a:srgbClr val="EA4335"/>
          </p15:clr>
        </p15:guide>
        <p15:guide id="9" pos="1899">
          <p15:clr>
            <a:srgbClr val="EA4335"/>
          </p15:clr>
        </p15:guide>
        <p15:guide id="10" pos="3537">
          <p15:clr>
            <a:srgbClr val="EA4335"/>
          </p15:clr>
        </p15:guide>
        <p15:guide id="11" pos="3771">
          <p15:clr>
            <a:srgbClr val="EA4335"/>
          </p15:clr>
        </p15:guide>
        <p15:guide id="12" pos="4707">
          <p15:clr>
            <a:srgbClr val="EA4335"/>
          </p15:clr>
        </p15:guide>
        <p15:guide id="13" pos="5175">
          <p15:clr>
            <a:srgbClr val="EA4335"/>
          </p15:clr>
        </p15:guide>
        <p15:guide id="14" pos="7746">
          <p15:clr>
            <a:srgbClr val="EA4335"/>
          </p15:clr>
        </p15:guide>
        <p15:guide id="15" pos="8214">
          <p15:clr>
            <a:srgbClr val="EA4335"/>
          </p15:clr>
        </p15:guide>
        <p15:guide id="16" pos="8913">
          <p15:clr>
            <a:srgbClr val="EA4335"/>
          </p15:clr>
        </p15:guide>
        <p15:guide id="17" pos="498">
          <p15:clr>
            <a:srgbClr val="EA4335"/>
          </p15:clr>
        </p15:guide>
        <p15:guide id="18" pos="966">
          <p15:clr>
            <a:srgbClr val="EA4335"/>
          </p15:clr>
        </p15:guide>
        <p15:guide id="19" pos="1431">
          <p15:clr>
            <a:srgbClr val="EA4335"/>
          </p15:clr>
        </p15:guide>
        <p15:guide id="20" pos="1665">
          <p15:clr>
            <a:srgbClr val="EA4335"/>
          </p15:clr>
        </p15:guide>
        <p15:guide id="21" pos="4239">
          <p15:clr>
            <a:srgbClr val="EA4335"/>
          </p15:clr>
        </p15:guide>
        <p15:guide id="22" pos="4005">
          <p15:clr>
            <a:srgbClr val="EA4335"/>
          </p15:clr>
        </p15:guide>
        <p15:guide id="23" pos="4470">
          <p15:clr>
            <a:srgbClr val="EA4335"/>
          </p15:clr>
        </p15:guide>
        <p15:guide id="24" pos="4941">
          <p15:clr>
            <a:srgbClr val="EA4335"/>
          </p15:clr>
        </p15:guide>
        <p15:guide id="25" pos="5409">
          <p15:clr>
            <a:srgbClr val="EA4335"/>
          </p15:clr>
        </p15:guide>
        <p15:guide id="26" pos="7980">
          <p15:clr>
            <a:srgbClr val="EA4335"/>
          </p15:clr>
        </p15:guide>
        <p15:guide id="27" pos="8682">
          <p15:clr>
            <a:srgbClr val="EA4335"/>
          </p15:clr>
        </p15:guide>
        <p15:guide id="28" pos="9618">
          <p15:clr>
            <a:srgbClr val="EA4335"/>
          </p15:clr>
        </p15:guide>
        <p15:guide id="29" pos="2133">
          <p15:clr>
            <a:srgbClr val="EA4335"/>
          </p15:clr>
        </p15:guide>
        <p15:guide id="30" pos="2367">
          <p15:clr>
            <a:srgbClr val="EA4335"/>
          </p15:clr>
        </p15:guide>
        <p15:guide id="31" pos="2601">
          <p15:clr>
            <a:srgbClr val="EA4335"/>
          </p15:clr>
        </p15:guide>
        <p15:guide id="32" pos="2835">
          <p15:clr>
            <a:srgbClr val="EA4335"/>
          </p15:clr>
        </p15:guide>
        <p15:guide id="33" pos="3069">
          <p15:clr>
            <a:srgbClr val="EA4335"/>
          </p15:clr>
        </p15:guide>
        <p15:guide id="34" pos="3303">
          <p15:clr>
            <a:srgbClr val="EA4335"/>
          </p15:clr>
        </p15:guide>
        <p15:guide id="35" pos="5643">
          <p15:clr>
            <a:srgbClr val="EA4335"/>
          </p15:clr>
        </p15:guide>
        <p15:guide id="36" pos="5877">
          <p15:clr>
            <a:srgbClr val="EA4335"/>
          </p15:clr>
        </p15:guide>
        <p15:guide id="37" pos="6108">
          <p15:clr>
            <a:srgbClr val="EA4335"/>
          </p15:clr>
        </p15:guide>
        <p15:guide id="38" pos="6342">
          <p15:clr>
            <a:srgbClr val="EA4335"/>
          </p15:clr>
        </p15:guide>
        <p15:guide id="39" pos="6576">
          <p15:clr>
            <a:srgbClr val="EA4335"/>
          </p15:clr>
        </p15:guide>
        <p15:guide id="40" pos="6813">
          <p15:clr>
            <a:srgbClr val="EA4335"/>
          </p15:clr>
        </p15:guide>
        <p15:guide id="41" pos="7047">
          <p15:clr>
            <a:srgbClr val="EA4335"/>
          </p15:clr>
        </p15:guide>
        <p15:guide id="42" pos="7278">
          <p15:clr>
            <a:srgbClr val="EA4335"/>
          </p15:clr>
        </p15:guide>
        <p15:guide id="43" pos="7512">
          <p15:clr>
            <a:srgbClr val="EA4335"/>
          </p15:clr>
        </p15:guide>
        <p15:guide id="44" pos="8445">
          <p15:clr>
            <a:srgbClr val="EA4335"/>
          </p15:clr>
        </p15:guide>
        <p15:guide id="45" pos="9150">
          <p15:clr>
            <a:srgbClr val="EA4335"/>
          </p15:clr>
        </p15:guide>
        <p15:guide id="46" pos="9381">
          <p15:clr>
            <a:srgbClr val="EA4335"/>
          </p15:clr>
        </p15:guide>
        <p15:guide id="47" pos="9852">
          <p15:clr>
            <a:srgbClr val="EA4335"/>
          </p15:clr>
        </p15:guide>
        <p15:guide id="48" pos="10086">
          <p15:clr>
            <a:srgbClr val="EA4335"/>
          </p15:clr>
        </p15:guide>
        <p15:guide id="49" pos="10320">
          <p15:clr>
            <a:srgbClr val="EA4335"/>
          </p15:clr>
        </p15:guide>
        <p15:guide id="50" pos="10551">
          <p15:clr>
            <a:srgbClr val="EA4335"/>
          </p15:clr>
        </p15:guide>
        <p15:guide id="51" pos="10785">
          <p15:clr>
            <a:srgbClr val="EA4335"/>
          </p15:clr>
        </p15:guide>
        <p15:guide id="52" pos="11019">
          <p15:clr>
            <a:srgbClr val="EA4335"/>
          </p15:clr>
        </p15:guide>
        <p15:guide id="53" orient="horz" pos="480">
          <p15:clr>
            <a:srgbClr val="EA4335"/>
          </p15:clr>
        </p15:guide>
        <p15:guide id="54" orient="horz" pos="702">
          <p15:clr>
            <a:srgbClr val="EA4335"/>
          </p15:clr>
        </p15:guide>
        <p15:guide id="55" orient="horz" pos="927">
          <p15:clr>
            <a:srgbClr val="EA4335"/>
          </p15:clr>
        </p15:guide>
        <p15:guide id="56" orient="horz" pos="1146">
          <p15:clr>
            <a:srgbClr val="EA4335"/>
          </p15:clr>
        </p15:guide>
        <p15:guide id="57" orient="horz" pos="1365">
          <p15:clr>
            <a:srgbClr val="EA4335"/>
          </p15:clr>
        </p15:guide>
        <p15:guide id="58" orient="horz" pos="1587">
          <p15:clr>
            <a:srgbClr val="EA4335"/>
          </p15:clr>
        </p15:guide>
        <p15:guide id="59" orient="horz" pos="1806">
          <p15:clr>
            <a:srgbClr val="EA4335"/>
          </p15:clr>
        </p15:guide>
        <p15:guide id="60" orient="horz" pos="2028">
          <p15:clr>
            <a:srgbClr val="EA4335"/>
          </p15:clr>
        </p15:guide>
        <p15:guide id="61" orient="horz" pos="2250">
          <p15:clr>
            <a:srgbClr val="EA4335"/>
          </p15:clr>
        </p15:guide>
        <p15:guide id="62" orient="horz" pos="2469">
          <p15:clr>
            <a:srgbClr val="EA4335"/>
          </p15:clr>
        </p15:guide>
        <p15:guide id="63" orient="horz" pos="2688">
          <p15:clr>
            <a:srgbClr val="EA4335"/>
          </p15:clr>
        </p15:guide>
        <p15:guide id="64" orient="horz" pos="2907">
          <p15:clr>
            <a:srgbClr val="EA4335"/>
          </p15:clr>
        </p15:guide>
        <p15:guide id="65" orient="horz" pos="3123">
          <p15:clr>
            <a:srgbClr val="EA4335"/>
          </p15:clr>
        </p15:guide>
        <p15:guide id="66" orient="horz" pos="3351">
          <p15:clr>
            <a:srgbClr val="EA4335"/>
          </p15:clr>
        </p15:guide>
        <p15:guide id="67" orient="horz" pos="3570">
          <p15:clr>
            <a:srgbClr val="EA4335"/>
          </p15:clr>
        </p15:guide>
        <p15:guide id="68" orient="horz" pos="3789">
          <p15:clr>
            <a:srgbClr val="EA4335"/>
          </p15:clr>
        </p15:guide>
        <p15:guide id="69" orient="horz" pos="4011">
          <p15:clr>
            <a:srgbClr val="EA4335"/>
          </p15:clr>
        </p15:guide>
        <p15:guide id="70" orient="horz" pos="4230">
          <p15:clr>
            <a:srgbClr val="EA4335"/>
          </p15:clr>
        </p15:guide>
        <p15:guide id="71" orient="horz" pos="4449">
          <p15:clr>
            <a:srgbClr val="EA4335"/>
          </p15:clr>
        </p15:guide>
        <p15:guide id="72" orient="horz" pos="4671">
          <p15:clr>
            <a:srgbClr val="EA4335"/>
          </p15:clr>
        </p15:guide>
        <p15:guide id="73" orient="horz" pos="4893">
          <p15:clr>
            <a:srgbClr val="EA4335"/>
          </p15:clr>
        </p15:guide>
        <p15:guide id="74" orient="horz" pos="5112">
          <p15:clr>
            <a:srgbClr val="EA4335"/>
          </p15:clr>
        </p15:guide>
        <p15:guide id="75" orient="horz" pos="5331">
          <p15:clr>
            <a:srgbClr val="EA4335"/>
          </p15:clr>
        </p15:guide>
        <p15:guide id="76" orient="horz" pos="5553">
          <p15:clr>
            <a:srgbClr val="EA4335"/>
          </p15:clr>
        </p15:guide>
        <p15:guide id="77" orient="horz" pos="5772">
          <p15:clr>
            <a:srgbClr val="EA4335"/>
          </p15:clr>
        </p15:guide>
        <p15:guide id="78" orient="horz" pos="621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gif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92"/>
          <p:cNvSpPr txBox="1">
            <a:spLocks noGrp="1"/>
          </p:cNvSpPr>
          <p:nvPr>
            <p:ph type="ctrTitle"/>
          </p:nvPr>
        </p:nvSpPr>
        <p:spPr>
          <a:xfrm>
            <a:off x="745479" y="-369975"/>
            <a:ext cx="17078400" cy="220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82FB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Brain-to-Text Decoding: A non-invasive approach via Typing</a:t>
            </a:r>
            <a:endParaRPr sz="4000" b="1" dirty="0">
              <a:solidFill>
                <a:srgbClr val="0082FB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641" name="Google Shape;641;p92"/>
          <p:cNvSpPr txBox="1">
            <a:spLocks noGrp="1"/>
          </p:cNvSpPr>
          <p:nvPr>
            <p:ph type="subTitle" idx="4"/>
          </p:nvPr>
        </p:nvSpPr>
        <p:spPr>
          <a:xfrm>
            <a:off x="5133575" y="5313600"/>
            <a:ext cx="9325800" cy="78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/>
              <a:t>Jarod L</a:t>
            </a:r>
            <a:r>
              <a:rPr lang="en" sz="4600" dirty="0">
                <a:solidFill>
                  <a:srgbClr val="1F1F1F"/>
                </a:solidFill>
                <a:highlight>
                  <a:srgbClr val="FFFFFF"/>
                </a:highlight>
              </a:rPr>
              <a:t>é</a:t>
            </a:r>
            <a:r>
              <a:rPr lang="en" sz="4600" dirty="0"/>
              <a:t>vy</a:t>
            </a:r>
            <a:endParaRPr sz="4600" dirty="0"/>
          </a:p>
        </p:txBody>
      </p:sp>
      <p:sp>
        <p:nvSpPr>
          <p:cNvPr id="645" name="Google Shape;645;p92"/>
          <p:cNvSpPr txBox="1">
            <a:spLocks noGrp="1"/>
          </p:cNvSpPr>
          <p:nvPr>
            <p:ph type="subTitle" idx="4"/>
          </p:nvPr>
        </p:nvSpPr>
        <p:spPr>
          <a:xfrm>
            <a:off x="2114877" y="7663335"/>
            <a:ext cx="4477200" cy="156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Jean-Rémi King</a:t>
            </a:r>
            <a:endParaRPr sz="3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i="1" dirty="0"/>
              <a:t>École Normale Supérieure</a:t>
            </a:r>
            <a:endParaRPr sz="2000" b="0" i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i="1" dirty="0"/>
              <a:t>META FAIR</a:t>
            </a:r>
            <a:endParaRPr sz="2000" b="0" i="1" dirty="0"/>
          </a:p>
        </p:txBody>
      </p:sp>
      <p:sp>
        <p:nvSpPr>
          <p:cNvPr id="646" name="Google Shape;646;p92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pic>
        <p:nvPicPr>
          <p:cNvPr id="647" name="Google Shape;647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975" y="313100"/>
            <a:ext cx="1379850" cy="930225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92"/>
          <p:cNvSpPr txBox="1"/>
          <p:nvPr/>
        </p:nvSpPr>
        <p:spPr>
          <a:xfrm>
            <a:off x="12282725" y="9207500"/>
            <a:ext cx="6032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649" name="Google Shape;649;p92"/>
          <p:cNvSpPr txBox="1"/>
          <p:nvPr/>
        </p:nvSpPr>
        <p:spPr>
          <a:xfrm>
            <a:off x="8989775" y="1152075"/>
            <a:ext cx="9325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pic>
        <p:nvPicPr>
          <p:cNvPr id="650" name="Google Shape;650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72654" y="7106134"/>
            <a:ext cx="2151225" cy="1681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7664" y="4455235"/>
            <a:ext cx="2151225" cy="222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92"/>
          <p:cNvPicPr preferRelativeResize="0"/>
          <p:nvPr/>
        </p:nvPicPr>
        <p:blipFill rotWithShape="1">
          <a:blip r:embed="rId6">
            <a:alphaModFix/>
          </a:blip>
          <a:srcRect t="27881" r="16149" b="33453"/>
          <a:stretch/>
        </p:blipFill>
        <p:spPr>
          <a:xfrm>
            <a:off x="7240555" y="1683749"/>
            <a:ext cx="8528886" cy="220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6;p20">
            <a:extLst>
              <a:ext uri="{FF2B5EF4-FFF2-40B4-BE49-F238E27FC236}">
                <a16:creationId xmlns:a16="http://schemas.microsoft.com/office/drawing/2014/main" id="{92A446DD-EF7E-0A54-63A9-1CCEC601E05C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2917" y="1683748"/>
            <a:ext cx="2349222" cy="2206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1AF8D90-A38F-3946-4F01-63FDCF1EE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6427" y="6223623"/>
            <a:ext cx="1995841" cy="58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645;p92">
            <a:extLst>
              <a:ext uri="{FF2B5EF4-FFF2-40B4-BE49-F238E27FC236}">
                <a16:creationId xmlns:a16="http://schemas.microsoft.com/office/drawing/2014/main" id="{7136E028-D8D7-A3C4-1C66-7EC9A18C21F5}"/>
              </a:ext>
            </a:extLst>
          </p:cNvPr>
          <p:cNvSpPr txBox="1">
            <a:spLocks/>
          </p:cNvSpPr>
          <p:nvPr/>
        </p:nvSpPr>
        <p:spPr>
          <a:xfrm>
            <a:off x="6418364" y="7438369"/>
            <a:ext cx="4477200" cy="15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timistic Text"/>
              <a:buNone/>
              <a:defRPr sz="1800" b="0" i="0" u="none" strike="noStrike" cap="none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1pPr>
            <a:lvl2pPr marL="914400" marR="0" lvl="1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timistic Text"/>
              <a:buNone/>
              <a:defRPr sz="1800" b="0" i="0" u="none" strike="noStrike" cap="none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2pPr>
            <a:lvl3pPr marL="1371600" marR="0" lvl="2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timistic Text"/>
              <a:buNone/>
              <a:defRPr sz="1800" b="0" i="0" u="none" strike="noStrike" cap="none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3pPr>
            <a:lvl4pPr marL="1828800" marR="0" lvl="3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timistic Text"/>
              <a:buNone/>
              <a:defRPr sz="1800" b="0" i="0" u="none" strike="noStrike" cap="none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4pPr>
            <a:lvl5pPr marL="2286000" marR="0" lvl="4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timistic Text"/>
              <a:buNone/>
              <a:defRPr sz="1800" b="0" i="0" u="none" strike="noStrike" cap="none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5pPr>
            <a:lvl6pPr marL="2743200" marR="0" lvl="5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timistic Text"/>
              <a:buNone/>
              <a:defRPr sz="1800" b="0" i="0" u="none" strike="noStrike" cap="none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6pPr>
            <a:lvl7pPr marL="3200400" marR="0" lvl="6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timistic Text"/>
              <a:buNone/>
              <a:defRPr sz="1800" b="0" i="0" u="none" strike="noStrike" cap="none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7pPr>
            <a:lvl8pPr marL="3657600" marR="0" lvl="7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timistic Text"/>
              <a:buNone/>
              <a:defRPr sz="1800" b="0" i="0" u="none" strike="noStrike" cap="none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8pPr>
            <a:lvl9pPr marL="4114800" marR="0" lvl="8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timistic Text"/>
              <a:buNone/>
              <a:defRPr sz="1800" b="0" i="0" u="none" strike="noStrike" cap="none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9pPr>
          </a:lstStyle>
          <a:p>
            <a:pPr algn="ctr"/>
            <a:r>
              <a:rPr lang="en-GB" sz="3200" dirty="0"/>
              <a:t>Stéphane </a:t>
            </a:r>
            <a:r>
              <a:rPr lang="en-GB" sz="3200" dirty="0" err="1"/>
              <a:t>d’Ascoli</a:t>
            </a:r>
            <a:endParaRPr lang="en-GB" sz="3200" dirty="0"/>
          </a:p>
          <a:p>
            <a:pPr algn="ctr"/>
            <a:r>
              <a:rPr lang="en-GB" sz="2000" i="1" dirty="0"/>
              <a:t>META FAIR</a:t>
            </a:r>
          </a:p>
        </p:txBody>
      </p:sp>
      <p:sp>
        <p:nvSpPr>
          <p:cNvPr id="11" name="Google Shape;645;p92">
            <a:extLst>
              <a:ext uri="{FF2B5EF4-FFF2-40B4-BE49-F238E27FC236}">
                <a16:creationId xmlns:a16="http://schemas.microsoft.com/office/drawing/2014/main" id="{ADBEECB3-4E10-6253-DB43-2150691FF0A0}"/>
              </a:ext>
            </a:extLst>
          </p:cNvPr>
          <p:cNvSpPr txBox="1">
            <a:spLocks/>
          </p:cNvSpPr>
          <p:nvPr/>
        </p:nvSpPr>
        <p:spPr>
          <a:xfrm>
            <a:off x="10721851" y="7648823"/>
            <a:ext cx="4477200" cy="15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timistic Text"/>
              <a:buNone/>
              <a:defRPr sz="1800" b="0" i="0" u="none" strike="noStrike" cap="none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1pPr>
            <a:lvl2pPr marL="914400" marR="0" lvl="1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timistic Text"/>
              <a:buNone/>
              <a:defRPr sz="1800" b="0" i="0" u="none" strike="noStrike" cap="none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2pPr>
            <a:lvl3pPr marL="1371600" marR="0" lvl="2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timistic Text"/>
              <a:buNone/>
              <a:defRPr sz="1800" b="0" i="0" u="none" strike="noStrike" cap="none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3pPr>
            <a:lvl4pPr marL="1828800" marR="0" lvl="3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timistic Text"/>
              <a:buNone/>
              <a:defRPr sz="1800" b="0" i="0" u="none" strike="noStrike" cap="none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4pPr>
            <a:lvl5pPr marL="2286000" marR="0" lvl="4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timistic Text"/>
              <a:buNone/>
              <a:defRPr sz="1800" b="0" i="0" u="none" strike="noStrike" cap="none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5pPr>
            <a:lvl6pPr marL="2743200" marR="0" lvl="5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timistic Text"/>
              <a:buNone/>
              <a:defRPr sz="1800" b="0" i="0" u="none" strike="noStrike" cap="none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6pPr>
            <a:lvl7pPr marL="3200400" marR="0" lvl="6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timistic Text"/>
              <a:buNone/>
              <a:defRPr sz="1800" b="0" i="0" u="none" strike="noStrike" cap="none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7pPr>
            <a:lvl8pPr marL="3657600" marR="0" lvl="7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timistic Text"/>
              <a:buNone/>
              <a:defRPr sz="1800" b="0" i="0" u="none" strike="noStrike" cap="none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8pPr>
            <a:lvl9pPr marL="4114800" marR="0" lvl="8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timistic Text"/>
              <a:buNone/>
              <a:defRPr sz="1800" b="0" i="0" u="none" strike="noStrike" cap="none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9pPr>
          </a:lstStyle>
          <a:p>
            <a:pPr algn="ctr"/>
            <a:r>
              <a:rPr lang="en-GB" sz="3200" dirty="0"/>
              <a:t>Thomas Moreau</a:t>
            </a:r>
          </a:p>
          <a:p>
            <a:pPr algn="ctr"/>
            <a:r>
              <a:rPr lang="en-GB" sz="2000" i="1" dirty="0"/>
              <a:t>INRIA </a:t>
            </a:r>
            <a:r>
              <a:rPr lang="en-GB" sz="2000" i="1" dirty="0" err="1"/>
              <a:t>Saclay</a:t>
            </a:r>
            <a:endParaRPr lang="en-GB" sz="2000" i="1" dirty="0"/>
          </a:p>
          <a:p>
            <a:pPr algn="ctr"/>
            <a:r>
              <a:rPr lang="en-GB" sz="2000" i="1" dirty="0"/>
              <a:t>MIND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119"/>
          <p:cNvSpPr txBox="1"/>
          <p:nvPr/>
        </p:nvSpPr>
        <p:spPr>
          <a:xfrm>
            <a:off x="3119850" y="190050"/>
            <a:ext cx="12505500" cy="8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accent6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Decoded Sentence Showcase</a:t>
            </a:r>
            <a:endParaRPr sz="3600" b="1" dirty="0">
              <a:solidFill>
                <a:schemeClr val="accent6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pic>
        <p:nvPicPr>
          <p:cNvPr id="996" name="Google Shape;996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3567" y="2694421"/>
            <a:ext cx="2684275" cy="24605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8" name="Google Shape;998;p119"/>
          <p:cNvCxnSpPr>
            <a:cxnSpLocks/>
            <a:endCxn id="999" idx="1"/>
          </p:cNvCxnSpPr>
          <p:nvPr/>
        </p:nvCxnSpPr>
        <p:spPr>
          <a:xfrm flipV="1">
            <a:off x="3690257" y="4134912"/>
            <a:ext cx="1608018" cy="2804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999" name="Google Shape;999;p119"/>
          <p:cNvSpPr txBox="1"/>
          <p:nvPr/>
        </p:nvSpPr>
        <p:spPr>
          <a:xfrm>
            <a:off x="5298275" y="3363158"/>
            <a:ext cx="3846900" cy="1543508"/>
          </a:xfrm>
          <a:prstGeom prst="rect">
            <a:avLst/>
          </a:prstGeom>
          <a:solidFill>
            <a:srgbClr val="FFF3A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i="1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Brain2Qwerty</a:t>
            </a:r>
            <a:endParaRPr sz="3400" b="1" i="1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cxnSp>
        <p:nvCxnSpPr>
          <p:cNvPr id="1000" name="Google Shape;1000;p119"/>
          <p:cNvCxnSpPr>
            <a:cxnSpLocks/>
            <a:endCxn id="1001" idx="1"/>
          </p:cNvCxnSpPr>
          <p:nvPr/>
        </p:nvCxnSpPr>
        <p:spPr>
          <a:xfrm flipV="1">
            <a:off x="9145175" y="4136383"/>
            <a:ext cx="2094015" cy="1692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001" name="Google Shape;1001;p119"/>
          <p:cNvSpPr/>
          <p:nvPr/>
        </p:nvSpPr>
        <p:spPr>
          <a:xfrm>
            <a:off x="11239190" y="2821638"/>
            <a:ext cx="5874378" cy="2629490"/>
          </a:xfrm>
          <a:prstGeom prst="rect">
            <a:avLst/>
          </a:prstGeom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 b="1" dirty="0">
              <a:solidFill>
                <a:srgbClr val="00B050"/>
              </a:solidFill>
              <a:latin typeface="Courier New" panose="02070309020205020404" pitchFamily="49" charset="0"/>
              <a:ea typeface="Optimistic Text"/>
              <a:cs typeface="Courier New" panose="02070309020205020404" pitchFamily="49" charset="0"/>
              <a:sym typeface="Optimistic Text"/>
            </a:endParaRPr>
          </a:p>
        </p:txBody>
      </p:sp>
      <p:cxnSp>
        <p:nvCxnSpPr>
          <p:cNvPr id="1002" name="Google Shape;1002;p119"/>
          <p:cNvCxnSpPr>
            <a:cxnSpLocks/>
          </p:cNvCxnSpPr>
          <p:nvPr/>
        </p:nvCxnSpPr>
        <p:spPr>
          <a:xfrm>
            <a:off x="2562103" y="5144909"/>
            <a:ext cx="0" cy="149741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3" name="Google Shape;997;p119">
            <a:extLst>
              <a:ext uri="{FF2B5EF4-FFF2-40B4-BE49-F238E27FC236}">
                <a16:creationId xmlns:a16="http://schemas.microsoft.com/office/drawing/2014/main" id="{36BE15C5-9726-A08B-2FE8-5F1487CBE2B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609" y="6642325"/>
            <a:ext cx="5473998" cy="323305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03;p119">
            <a:extLst>
              <a:ext uri="{FF2B5EF4-FFF2-40B4-BE49-F238E27FC236}">
                <a16:creationId xmlns:a16="http://schemas.microsoft.com/office/drawing/2014/main" id="{296343F0-6AC6-4FEF-25A4-D2DFB4CBC741}"/>
              </a:ext>
            </a:extLst>
          </p:cNvPr>
          <p:cNvSpPr txBox="1"/>
          <p:nvPr/>
        </p:nvSpPr>
        <p:spPr>
          <a:xfrm>
            <a:off x="427651" y="6545926"/>
            <a:ext cx="4982970" cy="2615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las </a:t>
            </a:r>
            <a:r>
              <a:rPr lang="en-US" sz="3500" b="1" dirty="0" err="1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co</a:t>
            </a:r>
            <a:r>
              <a:rPr lang="en-US" sz="3500" b="1" dirty="0" err="1">
                <a:solidFill>
                  <a:srgbClr val="FF0000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m</a:t>
            </a:r>
            <a:r>
              <a:rPr lang="en-US" sz="3500" b="1" dirty="0" err="1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dicio</a:t>
            </a:r>
            <a:r>
              <a:rPr lang="en-US" sz="3500" b="1" dirty="0" err="1">
                <a:solidFill>
                  <a:srgbClr val="FF0000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m</a:t>
            </a:r>
            <a:r>
              <a:rPr lang="en-US" sz="3500" b="1" dirty="0" err="1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es</a:t>
            </a:r>
            <a:r>
              <a:rPr lang="en-US" sz="3500" b="1" dirty="0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 </a:t>
            </a:r>
            <a:r>
              <a:rPr lang="en-US" sz="3500" b="1" dirty="0" err="1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favorecen</a:t>
            </a:r>
            <a:r>
              <a:rPr lang="en-US" sz="3500" b="1" dirty="0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 </a:t>
            </a:r>
            <a:r>
              <a:rPr lang="en-US" sz="3500" b="1" dirty="0" err="1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los</a:t>
            </a:r>
            <a:r>
              <a:rPr lang="en-US" sz="3500" b="1" dirty="0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 </a:t>
            </a:r>
            <a:r>
              <a:rPr lang="en-US" sz="3500" b="1" dirty="0" err="1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desarollos</a:t>
            </a:r>
            <a:endParaRPr sz="3500" b="1" dirty="0">
              <a:solidFill>
                <a:schemeClr val="dk1"/>
              </a:solidFill>
              <a:latin typeface="Courier New" panose="02070309020205020404" pitchFamily="49" charset="0"/>
              <a:ea typeface="Optimistic Text"/>
              <a:cs typeface="Courier New" panose="02070309020205020404" pitchFamily="49" charset="0"/>
              <a:sym typeface="Optimistic Text"/>
            </a:endParaRPr>
          </a:p>
        </p:txBody>
      </p:sp>
      <p:pic>
        <p:nvPicPr>
          <p:cNvPr id="12" name="Graphic 11" descr="Keyboard with solid fill">
            <a:extLst>
              <a:ext uri="{FF2B5EF4-FFF2-40B4-BE49-F238E27FC236}">
                <a16:creationId xmlns:a16="http://schemas.microsoft.com/office/drawing/2014/main" id="{4C0771B4-66F9-FFA7-4EE5-AA9BA114D7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77554" y="4850463"/>
            <a:ext cx="1922526" cy="1922526"/>
          </a:xfrm>
          <a:prstGeom prst="rect">
            <a:avLst/>
          </a:prstGeom>
        </p:spPr>
      </p:pic>
      <p:sp>
        <p:nvSpPr>
          <p:cNvPr id="16" name="Google Shape;1004;p119">
            <a:extLst>
              <a:ext uri="{FF2B5EF4-FFF2-40B4-BE49-F238E27FC236}">
                <a16:creationId xmlns:a16="http://schemas.microsoft.com/office/drawing/2014/main" id="{B063A1BD-C323-EC22-2301-A5EC69D0E4E7}"/>
              </a:ext>
            </a:extLst>
          </p:cNvPr>
          <p:cNvSpPr txBox="1"/>
          <p:nvPr/>
        </p:nvSpPr>
        <p:spPr>
          <a:xfrm>
            <a:off x="280582" y="5080176"/>
            <a:ext cx="2298777" cy="15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Typing...</a:t>
            </a:r>
            <a:endParaRPr sz="2400" i="1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7" name="Google Shape;1004;p119">
            <a:extLst>
              <a:ext uri="{FF2B5EF4-FFF2-40B4-BE49-F238E27FC236}">
                <a16:creationId xmlns:a16="http://schemas.microsoft.com/office/drawing/2014/main" id="{6161B15D-01CA-CED5-9BB5-C4DE64C2333A}"/>
              </a:ext>
            </a:extLst>
          </p:cNvPr>
          <p:cNvSpPr txBox="1"/>
          <p:nvPr/>
        </p:nvSpPr>
        <p:spPr>
          <a:xfrm>
            <a:off x="3378467" y="3021967"/>
            <a:ext cx="2020988" cy="15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MEG</a:t>
            </a:r>
          </a:p>
        </p:txBody>
      </p:sp>
      <p:sp>
        <p:nvSpPr>
          <p:cNvPr id="18" name="Google Shape;1004;p119">
            <a:extLst>
              <a:ext uri="{FF2B5EF4-FFF2-40B4-BE49-F238E27FC236}">
                <a16:creationId xmlns:a16="http://schemas.microsoft.com/office/drawing/2014/main" id="{A7D5F8CD-6EDA-8D1F-8EEC-62727166B4BF}"/>
              </a:ext>
            </a:extLst>
          </p:cNvPr>
          <p:cNvSpPr txBox="1"/>
          <p:nvPr/>
        </p:nvSpPr>
        <p:spPr>
          <a:xfrm>
            <a:off x="3389633" y="3784296"/>
            <a:ext cx="2020988" cy="15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EEG</a:t>
            </a:r>
          </a:p>
        </p:txBody>
      </p:sp>
      <p:sp>
        <p:nvSpPr>
          <p:cNvPr id="19" name="Google Shape;1004;p119">
            <a:extLst>
              <a:ext uri="{FF2B5EF4-FFF2-40B4-BE49-F238E27FC236}">
                <a16:creationId xmlns:a16="http://schemas.microsoft.com/office/drawing/2014/main" id="{26190FBF-19D9-D8F0-CDB0-7E02230CB690}"/>
              </a:ext>
            </a:extLst>
          </p:cNvPr>
          <p:cNvSpPr txBox="1"/>
          <p:nvPr/>
        </p:nvSpPr>
        <p:spPr>
          <a:xfrm>
            <a:off x="9037854" y="3014976"/>
            <a:ext cx="2298777" cy="15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Decoding…</a:t>
            </a:r>
            <a:endParaRPr sz="2400" i="1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AE074C-4800-B6A5-901D-9A03A1877172}"/>
              </a:ext>
            </a:extLst>
          </p:cNvPr>
          <p:cNvSpPr txBox="1"/>
          <p:nvPr/>
        </p:nvSpPr>
        <p:spPr>
          <a:xfrm>
            <a:off x="6044724" y="4949105"/>
            <a:ext cx="285649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latin typeface="Optimistic Text" panose="020B0604020202020204" charset="0"/>
                <a:cs typeface="Optimistic Text" panose="020B0604020202020204" charset="0"/>
              </a:rPr>
              <a:t>CER</a:t>
            </a:r>
            <a:r>
              <a:rPr lang="en-US" sz="3500" dirty="0">
                <a:latin typeface="Optimistic Text" panose="020B0604020202020204" charset="0"/>
                <a:cs typeface="Optimistic Text" panose="020B0604020202020204" charset="0"/>
              </a:rPr>
              <a:t>= 0.317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AC1B6-2B4E-586D-88DC-A0CBFC3113E2}"/>
              </a:ext>
            </a:extLst>
          </p:cNvPr>
          <p:cNvSpPr txBox="1"/>
          <p:nvPr/>
        </p:nvSpPr>
        <p:spPr>
          <a:xfrm>
            <a:off x="3754033" y="1038878"/>
            <a:ext cx="1152529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latin typeface="Optimistic Text" panose="020B0604020202020204" charset="0"/>
                <a:cs typeface="Optimistic Text" panose="020B0604020202020204" charset="0"/>
              </a:rPr>
              <a:t>Sentence</a:t>
            </a:r>
            <a:r>
              <a:rPr lang="en-US" sz="3500" dirty="0">
                <a:latin typeface="Optimistic Text" panose="020B0604020202020204" charset="0"/>
                <a:cs typeface="Optimistic Text" panose="020B0604020202020204" charset="0"/>
              </a:rPr>
              <a:t>: “las </a:t>
            </a:r>
            <a:r>
              <a:rPr lang="en-US" sz="3500" dirty="0" err="1">
                <a:latin typeface="Optimistic Text" panose="020B0604020202020204" charset="0"/>
                <a:cs typeface="Optimistic Text" panose="020B0604020202020204" charset="0"/>
              </a:rPr>
              <a:t>condiciones</a:t>
            </a:r>
            <a:r>
              <a:rPr lang="en-US" sz="3500" dirty="0">
                <a:latin typeface="Optimistic Text" panose="020B0604020202020204" charset="0"/>
                <a:cs typeface="Optimistic Text" panose="020B0604020202020204" charset="0"/>
              </a:rPr>
              <a:t> </a:t>
            </a:r>
            <a:r>
              <a:rPr lang="en-US" sz="3500" dirty="0" err="1">
                <a:latin typeface="Optimistic Text" panose="020B0604020202020204" charset="0"/>
                <a:cs typeface="Optimistic Text" panose="020B0604020202020204" charset="0"/>
              </a:rPr>
              <a:t>favorecen</a:t>
            </a:r>
            <a:r>
              <a:rPr lang="en-US" sz="3500" dirty="0">
                <a:latin typeface="Optimistic Text" panose="020B0604020202020204" charset="0"/>
                <a:cs typeface="Optimistic Text" panose="020B0604020202020204" charset="0"/>
              </a:rPr>
              <a:t> </a:t>
            </a:r>
            <a:r>
              <a:rPr lang="en-US" sz="3500" dirty="0" err="1">
                <a:latin typeface="Optimistic Text" panose="020B0604020202020204" charset="0"/>
                <a:cs typeface="Optimistic Text" panose="020B0604020202020204" charset="0"/>
              </a:rPr>
              <a:t>los</a:t>
            </a:r>
            <a:r>
              <a:rPr lang="en-US" sz="3500" dirty="0">
                <a:latin typeface="Optimistic Text" panose="020B0604020202020204" charset="0"/>
                <a:cs typeface="Optimistic Text" panose="020B0604020202020204" charset="0"/>
              </a:rPr>
              <a:t> </a:t>
            </a:r>
            <a:r>
              <a:rPr lang="en-US" sz="3500" dirty="0" err="1">
                <a:latin typeface="Optimistic Text" panose="020B0604020202020204" charset="0"/>
                <a:cs typeface="Optimistic Text" panose="020B0604020202020204" charset="0"/>
              </a:rPr>
              <a:t>desarollos</a:t>
            </a:r>
            <a:r>
              <a:rPr lang="en-US" sz="3500" dirty="0">
                <a:latin typeface="Optimistic Text" panose="020B0604020202020204" charset="0"/>
                <a:cs typeface="Optimistic Text" panose="020B0604020202020204" charset="0"/>
              </a:rPr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2A9A35-F81A-603A-9554-EF80D8A67BB7}"/>
              </a:ext>
            </a:extLst>
          </p:cNvPr>
          <p:cNvSpPr txBox="1"/>
          <p:nvPr/>
        </p:nvSpPr>
        <p:spPr>
          <a:xfrm>
            <a:off x="10759130" y="3434477"/>
            <a:ext cx="680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3500" b="1" dirty="0">
                <a:solidFill>
                  <a:srgbClr val="28D232"/>
                </a:solidFill>
                <a:latin typeface="Courier New"/>
                <a:ea typeface="Courier New"/>
                <a:cs typeface="Courier New"/>
                <a:sym typeface="Courier New"/>
              </a:rPr>
              <a:t>las</a:t>
            </a:r>
            <a:r>
              <a:rPr lang="en" sz="35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35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vi</a:t>
            </a:r>
            <a:r>
              <a:rPr lang="en" sz="3500" b="1" dirty="0">
                <a:solidFill>
                  <a:srgbClr val="28D232"/>
                </a:solidFill>
                <a:latin typeface="Courier New"/>
                <a:ea typeface="Courier New"/>
                <a:cs typeface="Courier New"/>
                <a:sym typeface="Courier New"/>
              </a:rPr>
              <a:t>m</a:t>
            </a:r>
            <a:r>
              <a:rPr lang="en" sz="35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v</a:t>
            </a:r>
            <a:r>
              <a:rPr lang="en" sz="3500" b="1" dirty="0">
                <a:solidFill>
                  <a:srgbClr val="28D232"/>
                </a:solidFill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lang="en" sz="35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s</a:t>
            </a:r>
            <a:r>
              <a:rPr lang="en" sz="3500" b="1" dirty="0">
                <a:solidFill>
                  <a:srgbClr val="28D232"/>
                </a:solidFill>
                <a:latin typeface="Courier New"/>
                <a:ea typeface="Courier New"/>
                <a:cs typeface="Courier New"/>
                <a:sym typeface="Courier New"/>
              </a:rPr>
              <a:t>iomnes</a:t>
            </a:r>
            <a:r>
              <a:rPr lang="en" sz="35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35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esti</a:t>
            </a:r>
            <a:r>
              <a:rPr lang="en" sz="3500" b="1" dirty="0">
                <a:solidFill>
                  <a:srgbClr val="28D232"/>
                </a:solidFill>
                <a:latin typeface="Courier New"/>
                <a:ea typeface="Courier New"/>
                <a:cs typeface="Courier New"/>
                <a:sym typeface="Courier New"/>
              </a:rPr>
              <a:t>r</a:t>
            </a:r>
            <a:r>
              <a:rPr lang="en" sz="35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cta</a:t>
            </a:r>
            <a:r>
              <a:rPr lang="en" sz="3500" b="1" dirty="0">
                <a:solidFill>
                  <a:srgbClr val="28D232"/>
                </a:solidFill>
                <a:latin typeface="Courier New"/>
                <a:ea typeface="Courier New"/>
                <a:cs typeface="Courier New"/>
                <a:sym typeface="Courier New"/>
              </a:rPr>
              <a:t>n</a:t>
            </a:r>
            <a:r>
              <a:rPr lang="en" sz="35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3500" b="1" dirty="0">
                <a:solidFill>
                  <a:srgbClr val="28D232"/>
                </a:solidFill>
                <a:latin typeface="Courier New"/>
                <a:ea typeface="Courier New"/>
                <a:cs typeface="Courier New"/>
                <a:sym typeface="Courier New"/>
              </a:rPr>
              <a:t>los</a:t>
            </a:r>
            <a:r>
              <a:rPr lang="en" sz="35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3500" b="1" dirty="0">
                <a:solidFill>
                  <a:srgbClr val="28D232"/>
                </a:solidFill>
                <a:latin typeface="Courier New"/>
                <a:ea typeface="Courier New"/>
                <a:cs typeface="Courier New"/>
                <a:sym typeface="Courier New"/>
              </a:rPr>
              <a:t>de</a:t>
            </a:r>
            <a:r>
              <a:rPr lang="en" sz="35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c</a:t>
            </a:r>
            <a:r>
              <a:rPr lang="en" sz="3500" b="1" dirty="0">
                <a:solidFill>
                  <a:srgbClr val="28D232"/>
                </a:solidFill>
                <a:latin typeface="Courier New"/>
                <a:ea typeface="Courier New"/>
                <a:cs typeface="Courier New"/>
                <a:sym typeface="Courier New"/>
              </a:rPr>
              <a:t>arro</a:t>
            </a:r>
            <a:r>
              <a:rPr lang="en" sz="35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lang="en" sz="3500" b="1" dirty="0">
                <a:solidFill>
                  <a:srgbClr val="28D232"/>
                </a:solidFill>
                <a:latin typeface="Courier New"/>
                <a:ea typeface="Courier New"/>
                <a:cs typeface="Courier New"/>
                <a:sym typeface="Courier New"/>
              </a:rPr>
              <a:t>los</a:t>
            </a:r>
            <a:endParaRPr lang="en-US" sz="3500" b="1" dirty="0"/>
          </a:p>
        </p:txBody>
      </p:sp>
      <p:sp>
        <p:nvSpPr>
          <p:cNvPr id="6" name="Google Shape;646;p92">
            <a:extLst>
              <a:ext uri="{FF2B5EF4-FFF2-40B4-BE49-F238E27FC236}">
                <a16:creationId xmlns:a16="http://schemas.microsoft.com/office/drawing/2014/main" id="{31F92B00-B981-88E9-D67B-FA816811352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679352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A5F07E-B3B0-1469-1A8A-79199172F965}"/>
              </a:ext>
            </a:extLst>
          </p:cNvPr>
          <p:cNvSpPr txBox="1"/>
          <p:nvPr/>
        </p:nvSpPr>
        <p:spPr>
          <a:xfrm>
            <a:off x="10774679" y="3434477"/>
            <a:ext cx="680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3600" b="1" dirty="0">
                <a:solidFill>
                  <a:srgbClr val="28D232"/>
                </a:solidFill>
                <a:latin typeface="Courier New"/>
                <a:ea typeface="Courier New"/>
                <a:cs typeface="Courier New"/>
                <a:sym typeface="Courier New"/>
              </a:rPr>
              <a:t>las </a:t>
            </a:r>
            <a:r>
              <a:rPr lang="en" sz="3600" b="1" dirty="0">
                <a:solidFill>
                  <a:schemeClr val="accent6"/>
                </a:solidFill>
                <a:latin typeface="Courier New"/>
                <a:ea typeface="Courier New"/>
                <a:cs typeface="Courier New"/>
                <a:sym typeface="Courier New"/>
              </a:rPr>
              <a:t>cond</a:t>
            </a:r>
            <a:r>
              <a:rPr lang="en" sz="3600" b="1" dirty="0">
                <a:solidFill>
                  <a:srgbClr val="28D232"/>
                </a:solidFill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lang="en" sz="3600" b="1" dirty="0">
                <a:solidFill>
                  <a:schemeClr val="accent6"/>
                </a:solidFill>
                <a:latin typeface="Courier New"/>
                <a:ea typeface="Courier New"/>
                <a:cs typeface="Courier New"/>
                <a:sym typeface="Courier New"/>
              </a:rPr>
              <a:t>c</a:t>
            </a:r>
            <a:r>
              <a:rPr lang="en" sz="3600" b="1" dirty="0">
                <a:solidFill>
                  <a:srgbClr val="28D232"/>
                </a:solidFill>
                <a:latin typeface="Courier New"/>
                <a:ea typeface="Courier New"/>
                <a:cs typeface="Courier New"/>
                <a:sym typeface="Courier New"/>
              </a:rPr>
              <a:t>ion</a:t>
            </a:r>
            <a:r>
              <a:rPr lang="en" sz="3600" b="1" dirty="0">
                <a:solidFill>
                  <a:schemeClr val="dk1"/>
                </a:solidFill>
                <a:highlight>
                  <a:srgbClr val="F4CCCC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3600" b="1" dirty="0">
                <a:solidFill>
                  <a:srgbClr val="28D232"/>
                </a:solidFill>
                <a:latin typeface="Courier New"/>
                <a:ea typeface="Courier New"/>
                <a:cs typeface="Courier New"/>
                <a:sym typeface="Courier New"/>
              </a:rPr>
              <a:t>es</a:t>
            </a:r>
            <a:r>
              <a:rPr lang="en" sz="3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36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extiend</a:t>
            </a:r>
            <a:r>
              <a:rPr lang="en" sz="3600" b="1" dirty="0">
                <a:solidFill>
                  <a:srgbClr val="28D232"/>
                </a:solidFill>
                <a:latin typeface="Courier New"/>
                <a:ea typeface="Courier New"/>
                <a:cs typeface="Courier New"/>
                <a:sym typeface="Courier New"/>
              </a:rPr>
              <a:t>en</a:t>
            </a:r>
            <a:r>
              <a:rPr lang="en" sz="3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3600" b="1" dirty="0">
                <a:solidFill>
                  <a:srgbClr val="28D232"/>
                </a:solidFill>
                <a:latin typeface="Courier New"/>
                <a:ea typeface="Courier New"/>
                <a:cs typeface="Courier New"/>
                <a:sym typeface="Courier New"/>
              </a:rPr>
              <a:t>los desarro</a:t>
            </a:r>
            <a:r>
              <a:rPr lang="en" sz="3600" b="1" dirty="0">
                <a:solidFill>
                  <a:schemeClr val="accent6"/>
                </a:solidFill>
                <a:latin typeface="Courier New"/>
                <a:ea typeface="Courier New"/>
                <a:cs typeface="Courier New"/>
                <a:sym typeface="Courier New"/>
              </a:rPr>
              <a:t>l</a:t>
            </a:r>
            <a:r>
              <a:rPr lang="en" sz="3600" b="1" dirty="0">
                <a:solidFill>
                  <a:srgbClr val="28D232"/>
                </a:solidFill>
                <a:latin typeface="Courier New"/>
                <a:ea typeface="Courier New"/>
                <a:cs typeface="Courier New"/>
                <a:sym typeface="Courier New"/>
              </a:rPr>
              <a:t>los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4EE36F-E070-9E6C-4C23-4735DC2579E9}"/>
              </a:ext>
            </a:extLst>
          </p:cNvPr>
          <p:cNvSpPr txBox="1"/>
          <p:nvPr/>
        </p:nvSpPr>
        <p:spPr>
          <a:xfrm>
            <a:off x="6036486" y="4949100"/>
            <a:ext cx="285649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latin typeface="Optimistic Text" panose="020B0604020202020204" charset="0"/>
                <a:cs typeface="Optimistic Text" panose="020B0604020202020204" charset="0"/>
              </a:rPr>
              <a:t>CER</a:t>
            </a:r>
            <a:r>
              <a:rPr lang="en-US" sz="3500" dirty="0">
                <a:latin typeface="Optimistic Text" panose="020B0604020202020204" charset="0"/>
                <a:cs typeface="Optimistic Text" panose="020B0604020202020204" charset="0"/>
              </a:rPr>
              <a:t>= 0,171</a:t>
            </a:r>
          </a:p>
        </p:txBody>
      </p:sp>
    </p:spTree>
    <p:extLst>
      <p:ext uri="{BB962C8B-B14F-4D97-AF65-F5344CB8AC3E}">
        <p14:creationId xmlns:p14="http://schemas.microsoft.com/office/powerpoint/2010/main" val="184664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1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01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01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  <p:bldP spid="8" grpId="0"/>
      <p:bldP spid="9" grpId="0"/>
      <p:bldP spid="9" grpId="1"/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119"/>
          <p:cNvSpPr txBox="1"/>
          <p:nvPr/>
        </p:nvSpPr>
        <p:spPr>
          <a:xfrm>
            <a:off x="3119850" y="190050"/>
            <a:ext cx="12505500" cy="8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accent6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Decoded Sentence Showcase</a:t>
            </a:r>
            <a:endParaRPr sz="3600" b="1" dirty="0">
              <a:solidFill>
                <a:schemeClr val="accent6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pic>
        <p:nvPicPr>
          <p:cNvPr id="996" name="Google Shape;996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3567" y="2694421"/>
            <a:ext cx="2684275" cy="24605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8" name="Google Shape;998;p119"/>
          <p:cNvCxnSpPr>
            <a:cxnSpLocks/>
            <a:endCxn id="999" idx="1"/>
          </p:cNvCxnSpPr>
          <p:nvPr/>
        </p:nvCxnSpPr>
        <p:spPr>
          <a:xfrm flipV="1">
            <a:off x="3690257" y="4134912"/>
            <a:ext cx="1608018" cy="2804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999" name="Google Shape;999;p119"/>
          <p:cNvSpPr txBox="1"/>
          <p:nvPr/>
        </p:nvSpPr>
        <p:spPr>
          <a:xfrm>
            <a:off x="5298275" y="3363158"/>
            <a:ext cx="3846900" cy="1543508"/>
          </a:xfrm>
          <a:prstGeom prst="rect">
            <a:avLst/>
          </a:prstGeom>
          <a:solidFill>
            <a:srgbClr val="FFF3A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i="1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Brain2Qwerty</a:t>
            </a:r>
            <a:endParaRPr sz="3400" b="1" i="1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cxnSp>
        <p:nvCxnSpPr>
          <p:cNvPr id="1000" name="Google Shape;1000;p119"/>
          <p:cNvCxnSpPr>
            <a:cxnSpLocks/>
            <a:endCxn id="1001" idx="1"/>
          </p:cNvCxnSpPr>
          <p:nvPr/>
        </p:nvCxnSpPr>
        <p:spPr>
          <a:xfrm flipV="1">
            <a:off x="9145175" y="4136383"/>
            <a:ext cx="2094015" cy="1692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001" name="Google Shape;1001;p119"/>
          <p:cNvSpPr/>
          <p:nvPr/>
        </p:nvSpPr>
        <p:spPr>
          <a:xfrm>
            <a:off x="11239190" y="2821638"/>
            <a:ext cx="5257453" cy="2629490"/>
          </a:xfrm>
          <a:prstGeom prst="rect">
            <a:avLst/>
          </a:prstGeom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 b="1" dirty="0">
              <a:solidFill>
                <a:srgbClr val="00B050"/>
              </a:solidFill>
              <a:latin typeface="Courier New" panose="02070309020205020404" pitchFamily="49" charset="0"/>
              <a:ea typeface="Optimistic Text"/>
              <a:cs typeface="Courier New" panose="02070309020205020404" pitchFamily="49" charset="0"/>
              <a:sym typeface="Optimistic Text"/>
            </a:endParaRPr>
          </a:p>
        </p:txBody>
      </p:sp>
      <p:cxnSp>
        <p:nvCxnSpPr>
          <p:cNvPr id="1002" name="Google Shape;1002;p119"/>
          <p:cNvCxnSpPr>
            <a:cxnSpLocks/>
          </p:cNvCxnSpPr>
          <p:nvPr/>
        </p:nvCxnSpPr>
        <p:spPr>
          <a:xfrm>
            <a:off x="2562103" y="5144909"/>
            <a:ext cx="0" cy="149741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3" name="Google Shape;997;p119">
            <a:extLst>
              <a:ext uri="{FF2B5EF4-FFF2-40B4-BE49-F238E27FC236}">
                <a16:creationId xmlns:a16="http://schemas.microsoft.com/office/drawing/2014/main" id="{36BE15C5-9726-A08B-2FE8-5F1487CBE2B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609" y="6642325"/>
            <a:ext cx="5473998" cy="323305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03;p119">
            <a:extLst>
              <a:ext uri="{FF2B5EF4-FFF2-40B4-BE49-F238E27FC236}">
                <a16:creationId xmlns:a16="http://schemas.microsoft.com/office/drawing/2014/main" id="{296343F0-6AC6-4FEF-25A4-D2DFB4CBC741}"/>
              </a:ext>
            </a:extLst>
          </p:cNvPr>
          <p:cNvSpPr txBox="1"/>
          <p:nvPr/>
        </p:nvSpPr>
        <p:spPr>
          <a:xfrm>
            <a:off x="427651" y="6545926"/>
            <a:ext cx="4982970" cy="2615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las </a:t>
            </a:r>
            <a:r>
              <a:rPr lang="en-US" sz="3500" b="1" dirty="0" err="1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controversias</a:t>
            </a:r>
            <a:r>
              <a:rPr lang="en-US" sz="3500" b="1" dirty="0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 </a:t>
            </a:r>
            <a:r>
              <a:rPr lang="en-US" sz="3500" b="1" dirty="0" err="1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cierran</a:t>
            </a:r>
            <a:r>
              <a:rPr lang="en-US" sz="3500" b="1" dirty="0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 </a:t>
            </a:r>
            <a:r>
              <a:rPr lang="en-US" sz="3500" b="1" dirty="0" err="1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el</a:t>
            </a:r>
            <a:r>
              <a:rPr lang="en-US" sz="3500" b="1" dirty="0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 paso</a:t>
            </a:r>
            <a:endParaRPr sz="3500" b="1" dirty="0">
              <a:solidFill>
                <a:schemeClr val="dk1"/>
              </a:solidFill>
              <a:latin typeface="Courier New" panose="02070309020205020404" pitchFamily="49" charset="0"/>
              <a:ea typeface="Optimistic Text"/>
              <a:cs typeface="Courier New" panose="02070309020205020404" pitchFamily="49" charset="0"/>
              <a:sym typeface="Optimistic Text"/>
            </a:endParaRPr>
          </a:p>
        </p:txBody>
      </p:sp>
      <p:pic>
        <p:nvPicPr>
          <p:cNvPr id="12" name="Graphic 11" descr="Keyboard with solid fill">
            <a:extLst>
              <a:ext uri="{FF2B5EF4-FFF2-40B4-BE49-F238E27FC236}">
                <a16:creationId xmlns:a16="http://schemas.microsoft.com/office/drawing/2014/main" id="{4C0771B4-66F9-FFA7-4EE5-AA9BA114D7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77554" y="4850463"/>
            <a:ext cx="1922526" cy="1922526"/>
          </a:xfrm>
          <a:prstGeom prst="rect">
            <a:avLst/>
          </a:prstGeom>
        </p:spPr>
      </p:pic>
      <p:sp>
        <p:nvSpPr>
          <p:cNvPr id="16" name="Google Shape;1004;p119">
            <a:extLst>
              <a:ext uri="{FF2B5EF4-FFF2-40B4-BE49-F238E27FC236}">
                <a16:creationId xmlns:a16="http://schemas.microsoft.com/office/drawing/2014/main" id="{B063A1BD-C323-EC22-2301-A5EC69D0E4E7}"/>
              </a:ext>
            </a:extLst>
          </p:cNvPr>
          <p:cNvSpPr txBox="1"/>
          <p:nvPr/>
        </p:nvSpPr>
        <p:spPr>
          <a:xfrm>
            <a:off x="280582" y="5080176"/>
            <a:ext cx="2298777" cy="15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Typing...</a:t>
            </a:r>
            <a:endParaRPr sz="2400" i="1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7" name="Google Shape;1004;p119">
            <a:extLst>
              <a:ext uri="{FF2B5EF4-FFF2-40B4-BE49-F238E27FC236}">
                <a16:creationId xmlns:a16="http://schemas.microsoft.com/office/drawing/2014/main" id="{6161B15D-01CA-CED5-9BB5-C4DE64C2333A}"/>
              </a:ext>
            </a:extLst>
          </p:cNvPr>
          <p:cNvSpPr txBox="1"/>
          <p:nvPr/>
        </p:nvSpPr>
        <p:spPr>
          <a:xfrm>
            <a:off x="3378467" y="3021967"/>
            <a:ext cx="2020988" cy="15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MEG</a:t>
            </a:r>
          </a:p>
        </p:txBody>
      </p:sp>
      <p:sp>
        <p:nvSpPr>
          <p:cNvPr id="18" name="Google Shape;1004;p119">
            <a:extLst>
              <a:ext uri="{FF2B5EF4-FFF2-40B4-BE49-F238E27FC236}">
                <a16:creationId xmlns:a16="http://schemas.microsoft.com/office/drawing/2014/main" id="{A7D5F8CD-6EDA-8D1F-8EEC-62727166B4BF}"/>
              </a:ext>
            </a:extLst>
          </p:cNvPr>
          <p:cNvSpPr txBox="1"/>
          <p:nvPr/>
        </p:nvSpPr>
        <p:spPr>
          <a:xfrm>
            <a:off x="3389633" y="3784296"/>
            <a:ext cx="2020988" cy="15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EEG</a:t>
            </a:r>
          </a:p>
        </p:txBody>
      </p:sp>
      <p:sp>
        <p:nvSpPr>
          <p:cNvPr id="19" name="Google Shape;1004;p119">
            <a:extLst>
              <a:ext uri="{FF2B5EF4-FFF2-40B4-BE49-F238E27FC236}">
                <a16:creationId xmlns:a16="http://schemas.microsoft.com/office/drawing/2014/main" id="{26190FBF-19D9-D8F0-CDB0-7E02230CB690}"/>
              </a:ext>
            </a:extLst>
          </p:cNvPr>
          <p:cNvSpPr txBox="1"/>
          <p:nvPr/>
        </p:nvSpPr>
        <p:spPr>
          <a:xfrm>
            <a:off x="9037854" y="3014976"/>
            <a:ext cx="2298777" cy="15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Decoding…</a:t>
            </a:r>
            <a:endParaRPr sz="2400" i="1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AE074C-4800-B6A5-901D-9A03A1877172}"/>
              </a:ext>
            </a:extLst>
          </p:cNvPr>
          <p:cNvSpPr txBox="1"/>
          <p:nvPr/>
        </p:nvSpPr>
        <p:spPr>
          <a:xfrm>
            <a:off x="6044724" y="4949105"/>
            <a:ext cx="258669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latin typeface="Optimistic Text" panose="020B0604020202020204" charset="0"/>
                <a:cs typeface="Optimistic Text" panose="020B0604020202020204" charset="0"/>
              </a:rPr>
              <a:t>CER</a:t>
            </a:r>
            <a:r>
              <a:rPr lang="en-US" sz="3500" dirty="0">
                <a:latin typeface="Optimistic Text" panose="020B0604020202020204" charset="0"/>
                <a:cs typeface="Optimistic Text" panose="020B0604020202020204" charset="0"/>
              </a:rPr>
              <a:t>= 0.0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AC1B6-2B4E-586D-88DC-A0CBFC3113E2}"/>
              </a:ext>
            </a:extLst>
          </p:cNvPr>
          <p:cNvSpPr txBox="1"/>
          <p:nvPr/>
        </p:nvSpPr>
        <p:spPr>
          <a:xfrm>
            <a:off x="5165382" y="1029150"/>
            <a:ext cx="992221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latin typeface="Optimistic Text" panose="020B0604020202020204" charset="0"/>
                <a:cs typeface="Optimistic Text" panose="020B0604020202020204" charset="0"/>
              </a:rPr>
              <a:t>Sentence</a:t>
            </a:r>
            <a:r>
              <a:rPr lang="en-US" sz="3500" dirty="0">
                <a:latin typeface="Optimistic Text" panose="020B0604020202020204" charset="0"/>
                <a:cs typeface="Optimistic Text" panose="020B0604020202020204" charset="0"/>
              </a:rPr>
              <a:t>: “las </a:t>
            </a:r>
            <a:r>
              <a:rPr lang="en-US" sz="3500" dirty="0" err="1">
                <a:latin typeface="Optimistic Text" panose="020B0604020202020204" charset="0"/>
                <a:cs typeface="Optimistic Text" panose="020B0604020202020204" charset="0"/>
              </a:rPr>
              <a:t>controversias</a:t>
            </a:r>
            <a:r>
              <a:rPr lang="en-US" sz="3500" dirty="0">
                <a:latin typeface="Optimistic Text" panose="020B0604020202020204" charset="0"/>
                <a:cs typeface="Optimistic Text" panose="020B0604020202020204" charset="0"/>
              </a:rPr>
              <a:t> </a:t>
            </a:r>
            <a:r>
              <a:rPr lang="en-US" sz="3500" dirty="0" err="1">
                <a:latin typeface="Optimistic Text" panose="020B0604020202020204" charset="0"/>
                <a:cs typeface="Optimistic Text" panose="020B0604020202020204" charset="0"/>
              </a:rPr>
              <a:t>cierran</a:t>
            </a:r>
            <a:r>
              <a:rPr lang="en-US" sz="3500" dirty="0">
                <a:latin typeface="Optimistic Text" panose="020B0604020202020204" charset="0"/>
                <a:cs typeface="Optimistic Text" panose="020B0604020202020204" charset="0"/>
              </a:rPr>
              <a:t> </a:t>
            </a:r>
            <a:r>
              <a:rPr lang="en-US" sz="3500" dirty="0" err="1">
                <a:latin typeface="Optimistic Text" panose="020B0604020202020204" charset="0"/>
                <a:cs typeface="Optimistic Text" panose="020B0604020202020204" charset="0"/>
              </a:rPr>
              <a:t>el</a:t>
            </a:r>
            <a:r>
              <a:rPr lang="en-US" sz="3500" dirty="0">
                <a:latin typeface="Optimistic Text" panose="020B0604020202020204" charset="0"/>
                <a:cs typeface="Optimistic Text" panose="020B0604020202020204" charset="0"/>
              </a:rPr>
              <a:t> paso”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2A9A35-F81A-603A-9554-EF80D8A67BB7}"/>
              </a:ext>
            </a:extLst>
          </p:cNvPr>
          <p:cNvSpPr txBox="1"/>
          <p:nvPr/>
        </p:nvSpPr>
        <p:spPr>
          <a:xfrm>
            <a:off x="10530530" y="3434477"/>
            <a:ext cx="680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500" b="1" dirty="0">
                <a:solidFill>
                  <a:srgbClr val="00B050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las controversias cierran el paso</a:t>
            </a:r>
          </a:p>
          <a:p>
            <a:endParaRPr lang="en-US" dirty="0"/>
          </a:p>
        </p:txBody>
      </p:sp>
      <p:sp>
        <p:nvSpPr>
          <p:cNvPr id="5" name="Google Shape;646;p92">
            <a:extLst>
              <a:ext uri="{FF2B5EF4-FFF2-40B4-BE49-F238E27FC236}">
                <a16:creationId xmlns:a16="http://schemas.microsoft.com/office/drawing/2014/main" id="{A89BD351-1002-EB49-AB66-F882121446E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679352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714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01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602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96CBE2-51A5-D505-2904-7F39B156EF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740A47-9AA5-95A9-C239-EEE5B7B6F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032" y="1744133"/>
            <a:ext cx="14133935" cy="6300266"/>
          </a:xfrm>
          <a:prstGeom prst="rect">
            <a:avLst/>
          </a:prstGeom>
        </p:spPr>
      </p:pic>
      <p:sp>
        <p:nvSpPr>
          <p:cNvPr id="2" name="Google Shape;775;p100">
            <a:extLst>
              <a:ext uri="{FF2B5EF4-FFF2-40B4-BE49-F238E27FC236}">
                <a16:creationId xmlns:a16="http://schemas.microsoft.com/office/drawing/2014/main" id="{EA59F2AC-7271-FEB3-D7DE-E5C027ABD365}"/>
              </a:ext>
            </a:extLst>
          </p:cNvPr>
          <p:cNvSpPr txBox="1"/>
          <p:nvPr/>
        </p:nvSpPr>
        <p:spPr>
          <a:xfrm>
            <a:off x="3205550" y="377575"/>
            <a:ext cx="12248400" cy="8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accent6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Model Performance Across </a:t>
            </a:r>
            <a:r>
              <a:rPr lang="en" sz="4000" b="1" dirty="0">
                <a:solidFill>
                  <a:srgbClr val="FF0000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Unseen</a:t>
            </a:r>
            <a:r>
              <a:rPr lang="en" sz="4000" b="1" dirty="0">
                <a:solidFill>
                  <a:schemeClr val="accent6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 Sentences</a:t>
            </a:r>
            <a:endParaRPr sz="4000" b="1" dirty="0">
              <a:solidFill>
                <a:schemeClr val="accent6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</p:spTree>
    <p:extLst>
      <p:ext uri="{BB962C8B-B14F-4D97-AF65-F5344CB8AC3E}">
        <p14:creationId xmlns:p14="http://schemas.microsoft.com/office/powerpoint/2010/main" val="3984823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ACA61-3D4E-6B11-CFB7-11027D0E2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177AE3-B8ED-0574-0331-304B3373E3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2" name="Google Shape;775;p100">
            <a:extLst>
              <a:ext uri="{FF2B5EF4-FFF2-40B4-BE49-F238E27FC236}">
                <a16:creationId xmlns:a16="http://schemas.microsoft.com/office/drawing/2014/main" id="{F715FAE9-2656-7519-7DAE-0EA952BC0CCE}"/>
              </a:ext>
            </a:extLst>
          </p:cNvPr>
          <p:cNvSpPr txBox="1"/>
          <p:nvPr/>
        </p:nvSpPr>
        <p:spPr>
          <a:xfrm>
            <a:off x="3205550" y="377575"/>
            <a:ext cx="12248400" cy="8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accent6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Best Examples EEG vs MEG</a:t>
            </a:r>
            <a:endParaRPr sz="4000" b="1" dirty="0">
              <a:solidFill>
                <a:schemeClr val="accent6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FC7836-7382-926F-92BC-26F27B483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607" y="2849033"/>
            <a:ext cx="14935413" cy="458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58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>
          <a:extLst>
            <a:ext uri="{FF2B5EF4-FFF2-40B4-BE49-F238E27FC236}">
              <a16:creationId xmlns:a16="http://schemas.microsoft.com/office/drawing/2014/main" id="{3B6C61B0-F0E7-1B01-B707-8268261A3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00">
            <a:extLst>
              <a:ext uri="{FF2B5EF4-FFF2-40B4-BE49-F238E27FC236}">
                <a16:creationId xmlns:a16="http://schemas.microsoft.com/office/drawing/2014/main" id="{B6B2208D-5F94-B9D1-1198-2BE6EF21BA90}"/>
              </a:ext>
            </a:extLst>
          </p:cNvPr>
          <p:cNvSpPr txBox="1"/>
          <p:nvPr/>
        </p:nvSpPr>
        <p:spPr>
          <a:xfrm>
            <a:off x="3205550" y="377575"/>
            <a:ext cx="12248400" cy="8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accent6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A Companion Study -- Zhang. </a:t>
            </a:r>
            <a:r>
              <a:rPr lang="en-GB" sz="4000" b="1" dirty="0">
                <a:solidFill>
                  <a:schemeClr val="accent6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et al (2025)</a:t>
            </a:r>
            <a:endParaRPr sz="4000" b="1" dirty="0">
              <a:solidFill>
                <a:schemeClr val="accent6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777" name="Google Shape;777;p100">
            <a:extLst>
              <a:ext uri="{FF2B5EF4-FFF2-40B4-BE49-F238E27FC236}">
                <a16:creationId xmlns:a16="http://schemas.microsoft.com/office/drawing/2014/main" id="{C468A4C0-3A46-9D6F-314A-340F8BDDFB6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8FE7F0-897C-8118-8CE5-446562ACB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886" y="1216675"/>
            <a:ext cx="14054667" cy="790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66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809B4C-7564-D1A9-9080-3B65110569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95E270-10D0-3DC7-288C-140CA1DB3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542" y="2368249"/>
            <a:ext cx="13629619" cy="4372836"/>
          </a:xfrm>
          <a:prstGeom prst="rect">
            <a:avLst/>
          </a:prstGeom>
        </p:spPr>
      </p:pic>
      <p:sp>
        <p:nvSpPr>
          <p:cNvPr id="2" name="Google Shape;775;p100">
            <a:extLst>
              <a:ext uri="{FF2B5EF4-FFF2-40B4-BE49-F238E27FC236}">
                <a16:creationId xmlns:a16="http://schemas.microsoft.com/office/drawing/2014/main" id="{5C82EA11-9D51-DE6E-4F62-35A7E12622F7}"/>
              </a:ext>
            </a:extLst>
          </p:cNvPr>
          <p:cNvSpPr txBox="1"/>
          <p:nvPr/>
        </p:nvSpPr>
        <p:spPr>
          <a:xfrm>
            <a:off x="3205550" y="377575"/>
            <a:ext cx="12248400" cy="8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accent6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Character and Word Level Performance</a:t>
            </a:r>
            <a:endParaRPr sz="4000" b="1" dirty="0">
              <a:solidFill>
                <a:schemeClr val="accent6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</p:spTree>
    <p:extLst>
      <p:ext uri="{BB962C8B-B14F-4D97-AF65-F5344CB8AC3E}">
        <p14:creationId xmlns:p14="http://schemas.microsoft.com/office/powerpoint/2010/main" val="3189661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A8018D-B0D6-5AE1-D3F2-4FA4214277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2F99E1-5C5F-050C-5C76-C035ECF00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979" y="2104571"/>
            <a:ext cx="11757792" cy="4712685"/>
          </a:xfrm>
          <a:prstGeom prst="rect">
            <a:avLst/>
          </a:prstGeom>
        </p:spPr>
      </p:pic>
      <p:sp>
        <p:nvSpPr>
          <p:cNvPr id="2" name="Google Shape;775;p100">
            <a:extLst>
              <a:ext uri="{FF2B5EF4-FFF2-40B4-BE49-F238E27FC236}">
                <a16:creationId xmlns:a16="http://schemas.microsoft.com/office/drawing/2014/main" id="{026E4100-55DC-912A-B9D9-4E63FF0F8A92}"/>
              </a:ext>
            </a:extLst>
          </p:cNvPr>
          <p:cNvSpPr txBox="1"/>
          <p:nvPr/>
        </p:nvSpPr>
        <p:spPr>
          <a:xfrm>
            <a:off x="3205550" y="377575"/>
            <a:ext cx="12248400" cy="8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accent6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Scaling Laws</a:t>
            </a:r>
            <a:endParaRPr sz="4000" b="1" dirty="0">
              <a:solidFill>
                <a:schemeClr val="accent6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</p:spTree>
    <p:extLst>
      <p:ext uri="{BB962C8B-B14F-4D97-AF65-F5344CB8AC3E}">
        <p14:creationId xmlns:p14="http://schemas.microsoft.com/office/powerpoint/2010/main" val="3688179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2EE654-92F5-955C-D664-7B32FAB72F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2" name="Google Shape;775;p100">
            <a:extLst>
              <a:ext uri="{FF2B5EF4-FFF2-40B4-BE49-F238E27FC236}">
                <a16:creationId xmlns:a16="http://schemas.microsoft.com/office/drawing/2014/main" id="{67F14A12-3905-1F7B-4DAC-EDE9CE6536D1}"/>
              </a:ext>
            </a:extLst>
          </p:cNvPr>
          <p:cNvSpPr txBox="1"/>
          <p:nvPr/>
        </p:nvSpPr>
        <p:spPr>
          <a:xfrm>
            <a:off x="3205550" y="377575"/>
            <a:ext cx="12248400" cy="8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accent6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We Are Mostly Decoding Motor Responses</a:t>
            </a:r>
            <a:endParaRPr sz="4000" b="1" dirty="0">
              <a:solidFill>
                <a:schemeClr val="accent6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544E0F-CFD5-726F-BEE8-83ECDA5F2E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507" r="49419"/>
          <a:stretch/>
        </p:blipFill>
        <p:spPr>
          <a:xfrm>
            <a:off x="4428110" y="2683832"/>
            <a:ext cx="9431780" cy="436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63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6" name="Google Shape;996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3567" y="2694421"/>
            <a:ext cx="2684275" cy="24605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8" name="Google Shape;998;p119"/>
          <p:cNvCxnSpPr>
            <a:cxnSpLocks/>
            <a:endCxn id="999" idx="1"/>
          </p:cNvCxnSpPr>
          <p:nvPr/>
        </p:nvCxnSpPr>
        <p:spPr>
          <a:xfrm flipV="1">
            <a:off x="3690257" y="4134912"/>
            <a:ext cx="1608018" cy="2804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999" name="Google Shape;999;p119"/>
          <p:cNvSpPr txBox="1"/>
          <p:nvPr/>
        </p:nvSpPr>
        <p:spPr>
          <a:xfrm>
            <a:off x="5298275" y="3363158"/>
            <a:ext cx="3846900" cy="1543508"/>
          </a:xfrm>
          <a:prstGeom prst="rect">
            <a:avLst/>
          </a:prstGeom>
          <a:solidFill>
            <a:srgbClr val="FFF3A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i="1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Brain2Qwerty</a:t>
            </a:r>
            <a:endParaRPr sz="3400" b="1" i="1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cxnSp>
        <p:nvCxnSpPr>
          <p:cNvPr id="1000" name="Google Shape;1000;p119"/>
          <p:cNvCxnSpPr>
            <a:cxnSpLocks/>
            <a:endCxn id="1001" idx="1"/>
          </p:cNvCxnSpPr>
          <p:nvPr/>
        </p:nvCxnSpPr>
        <p:spPr>
          <a:xfrm flipV="1">
            <a:off x="9145175" y="4136383"/>
            <a:ext cx="2094015" cy="1692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001" name="Google Shape;1001;p119"/>
          <p:cNvSpPr/>
          <p:nvPr/>
        </p:nvSpPr>
        <p:spPr>
          <a:xfrm>
            <a:off x="11239190" y="2821638"/>
            <a:ext cx="5874378" cy="2629490"/>
          </a:xfrm>
          <a:prstGeom prst="rect">
            <a:avLst/>
          </a:prstGeom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 b="1" dirty="0">
              <a:solidFill>
                <a:srgbClr val="00B050"/>
              </a:solidFill>
              <a:latin typeface="Courier New" panose="02070309020205020404" pitchFamily="49" charset="0"/>
              <a:ea typeface="Optimistic Text"/>
              <a:cs typeface="Courier New" panose="02070309020205020404" pitchFamily="49" charset="0"/>
              <a:sym typeface="Optimistic Text"/>
            </a:endParaRPr>
          </a:p>
        </p:txBody>
      </p:sp>
      <p:cxnSp>
        <p:nvCxnSpPr>
          <p:cNvPr id="1002" name="Google Shape;1002;p119"/>
          <p:cNvCxnSpPr>
            <a:cxnSpLocks/>
          </p:cNvCxnSpPr>
          <p:nvPr/>
        </p:nvCxnSpPr>
        <p:spPr>
          <a:xfrm>
            <a:off x="2562103" y="5144909"/>
            <a:ext cx="0" cy="149741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3" name="Google Shape;997;p119">
            <a:extLst>
              <a:ext uri="{FF2B5EF4-FFF2-40B4-BE49-F238E27FC236}">
                <a16:creationId xmlns:a16="http://schemas.microsoft.com/office/drawing/2014/main" id="{36BE15C5-9726-A08B-2FE8-5F1487CBE2B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609" y="6642325"/>
            <a:ext cx="5473998" cy="323305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03;p119">
            <a:extLst>
              <a:ext uri="{FF2B5EF4-FFF2-40B4-BE49-F238E27FC236}">
                <a16:creationId xmlns:a16="http://schemas.microsoft.com/office/drawing/2014/main" id="{296343F0-6AC6-4FEF-25A4-D2DFB4CBC741}"/>
              </a:ext>
            </a:extLst>
          </p:cNvPr>
          <p:cNvSpPr txBox="1"/>
          <p:nvPr/>
        </p:nvSpPr>
        <p:spPr>
          <a:xfrm>
            <a:off x="427651" y="6545926"/>
            <a:ext cx="4982970" cy="2615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 err="1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el</a:t>
            </a:r>
            <a:r>
              <a:rPr lang="en-US" sz="3500" b="1" dirty="0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 </a:t>
            </a:r>
            <a:r>
              <a:rPr lang="en-US" sz="3500" b="1" dirty="0" err="1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benef</a:t>
            </a:r>
            <a:r>
              <a:rPr lang="en-US" sz="3500" b="1" dirty="0" err="1">
                <a:solidFill>
                  <a:srgbClr val="FF0000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u</a:t>
            </a:r>
            <a:r>
              <a:rPr lang="en-US" sz="3500" b="1" dirty="0" err="1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c</a:t>
            </a:r>
            <a:r>
              <a:rPr lang="en-US" sz="3500" b="1" dirty="0" err="1">
                <a:solidFill>
                  <a:srgbClr val="FF0000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ui</a:t>
            </a:r>
            <a:r>
              <a:rPr lang="en-US" sz="3500" b="1" dirty="0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 </a:t>
            </a:r>
            <a:r>
              <a:rPr lang="en-US" sz="3500" b="1" dirty="0" err="1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s</a:t>
            </a:r>
            <a:r>
              <a:rPr lang="en-US" sz="3500" b="1" dirty="0" err="1">
                <a:solidFill>
                  <a:srgbClr val="FF0000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yo</a:t>
            </a:r>
            <a:r>
              <a:rPr lang="en-US" sz="3500" b="1" dirty="0" err="1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era</a:t>
            </a:r>
            <a:r>
              <a:rPr lang="en-US" sz="3500" b="1" dirty="0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ki</a:t>
            </a:r>
            <a:r>
              <a:rPr lang="en-US" sz="3500" b="1" dirty="0" err="1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s</a:t>
            </a:r>
            <a:r>
              <a:rPr lang="en-US" sz="3500" b="1" dirty="0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 </a:t>
            </a:r>
            <a:r>
              <a:rPr lang="en-US" sz="3500" b="1" dirty="0" err="1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r</a:t>
            </a:r>
            <a:r>
              <a:rPr lang="en-US" sz="3500" b="1" dirty="0" err="1">
                <a:solidFill>
                  <a:srgbClr val="FF0000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u</a:t>
            </a:r>
            <a:r>
              <a:rPr lang="en-US" sz="3500" b="1" dirty="0" err="1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esg</a:t>
            </a:r>
            <a:r>
              <a:rPr lang="en-US" sz="3500" b="1" dirty="0" err="1">
                <a:solidFill>
                  <a:srgbClr val="FF0000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i</a:t>
            </a:r>
            <a:r>
              <a:rPr lang="en-US" sz="3500" b="1" dirty="0" err="1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s</a:t>
            </a:r>
            <a:endParaRPr sz="3500" b="1" dirty="0">
              <a:solidFill>
                <a:schemeClr val="dk1"/>
              </a:solidFill>
              <a:latin typeface="Courier New" panose="02070309020205020404" pitchFamily="49" charset="0"/>
              <a:ea typeface="Optimistic Text"/>
              <a:cs typeface="Courier New" panose="02070309020205020404" pitchFamily="49" charset="0"/>
              <a:sym typeface="Optimistic Text"/>
            </a:endParaRPr>
          </a:p>
        </p:txBody>
      </p:sp>
      <p:pic>
        <p:nvPicPr>
          <p:cNvPr id="12" name="Graphic 11" descr="Keyboard with solid fill">
            <a:extLst>
              <a:ext uri="{FF2B5EF4-FFF2-40B4-BE49-F238E27FC236}">
                <a16:creationId xmlns:a16="http://schemas.microsoft.com/office/drawing/2014/main" id="{4C0771B4-66F9-FFA7-4EE5-AA9BA114D7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77554" y="4850463"/>
            <a:ext cx="1922526" cy="1922526"/>
          </a:xfrm>
          <a:prstGeom prst="rect">
            <a:avLst/>
          </a:prstGeom>
        </p:spPr>
      </p:pic>
      <p:sp>
        <p:nvSpPr>
          <p:cNvPr id="16" name="Google Shape;1004;p119">
            <a:extLst>
              <a:ext uri="{FF2B5EF4-FFF2-40B4-BE49-F238E27FC236}">
                <a16:creationId xmlns:a16="http://schemas.microsoft.com/office/drawing/2014/main" id="{B063A1BD-C323-EC22-2301-A5EC69D0E4E7}"/>
              </a:ext>
            </a:extLst>
          </p:cNvPr>
          <p:cNvSpPr txBox="1"/>
          <p:nvPr/>
        </p:nvSpPr>
        <p:spPr>
          <a:xfrm>
            <a:off x="280582" y="5080176"/>
            <a:ext cx="2298777" cy="15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Typing...</a:t>
            </a:r>
            <a:endParaRPr sz="2400" i="1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7" name="Google Shape;1004;p119">
            <a:extLst>
              <a:ext uri="{FF2B5EF4-FFF2-40B4-BE49-F238E27FC236}">
                <a16:creationId xmlns:a16="http://schemas.microsoft.com/office/drawing/2014/main" id="{6161B15D-01CA-CED5-9BB5-C4DE64C2333A}"/>
              </a:ext>
            </a:extLst>
          </p:cNvPr>
          <p:cNvSpPr txBox="1"/>
          <p:nvPr/>
        </p:nvSpPr>
        <p:spPr>
          <a:xfrm>
            <a:off x="3378467" y="3021967"/>
            <a:ext cx="2020988" cy="15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MEG</a:t>
            </a:r>
          </a:p>
        </p:txBody>
      </p:sp>
      <p:sp>
        <p:nvSpPr>
          <p:cNvPr id="18" name="Google Shape;1004;p119">
            <a:extLst>
              <a:ext uri="{FF2B5EF4-FFF2-40B4-BE49-F238E27FC236}">
                <a16:creationId xmlns:a16="http://schemas.microsoft.com/office/drawing/2014/main" id="{A7D5F8CD-6EDA-8D1F-8EEC-62727166B4BF}"/>
              </a:ext>
            </a:extLst>
          </p:cNvPr>
          <p:cNvSpPr txBox="1"/>
          <p:nvPr/>
        </p:nvSpPr>
        <p:spPr>
          <a:xfrm>
            <a:off x="3389633" y="3784296"/>
            <a:ext cx="2020988" cy="15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EEG</a:t>
            </a:r>
          </a:p>
        </p:txBody>
      </p:sp>
      <p:sp>
        <p:nvSpPr>
          <p:cNvPr id="19" name="Google Shape;1004;p119">
            <a:extLst>
              <a:ext uri="{FF2B5EF4-FFF2-40B4-BE49-F238E27FC236}">
                <a16:creationId xmlns:a16="http://schemas.microsoft.com/office/drawing/2014/main" id="{26190FBF-19D9-D8F0-CDB0-7E02230CB690}"/>
              </a:ext>
            </a:extLst>
          </p:cNvPr>
          <p:cNvSpPr txBox="1"/>
          <p:nvPr/>
        </p:nvSpPr>
        <p:spPr>
          <a:xfrm>
            <a:off x="9037854" y="3014976"/>
            <a:ext cx="2298777" cy="15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Decoding…</a:t>
            </a:r>
            <a:endParaRPr sz="2400" i="1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AE074C-4800-B6A5-901D-9A03A1877172}"/>
              </a:ext>
            </a:extLst>
          </p:cNvPr>
          <p:cNvSpPr txBox="1"/>
          <p:nvPr/>
        </p:nvSpPr>
        <p:spPr>
          <a:xfrm>
            <a:off x="6044724" y="4949105"/>
            <a:ext cx="285649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latin typeface="Optimistic Text" panose="020B0604020202020204" charset="0"/>
                <a:cs typeface="Optimistic Text" panose="020B0604020202020204" charset="0"/>
              </a:rPr>
              <a:t>CER</a:t>
            </a:r>
            <a:r>
              <a:rPr lang="en-US" sz="3500" dirty="0">
                <a:latin typeface="Optimistic Text" panose="020B0604020202020204" charset="0"/>
                <a:cs typeface="Optimistic Text" panose="020B0604020202020204" charset="0"/>
              </a:rPr>
              <a:t>= 0.0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AC1B6-2B4E-586D-88DC-A0CBFC3113E2}"/>
              </a:ext>
            </a:extLst>
          </p:cNvPr>
          <p:cNvSpPr txBox="1"/>
          <p:nvPr/>
        </p:nvSpPr>
        <p:spPr>
          <a:xfrm>
            <a:off x="4584458" y="1038300"/>
            <a:ext cx="1152529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latin typeface="Optimistic Text" panose="020B0604020202020204" charset="0"/>
                <a:cs typeface="Optimistic Text" panose="020B0604020202020204" charset="0"/>
              </a:rPr>
              <a:t>Sentence</a:t>
            </a:r>
            <a:r>
              <a:rPr lang="en-US" sz="3500" dirty="0">
                <a:latin typeface="Optimistic Text" panose="020B0604020202020204" charset="0"/>
                <a:cs typeface="Optimistic Text" panose="020B0604020202020204" charset="0"/>
              </a:rPr>
              <a:t>: “</a:t>
            </a:r>
            <a:r>
              <a:rPr lang="en-US" sz="3500" dirty="0" err="1">
                <a:latin typeface="Optimistic Text" panose="020B0604020202020204" charset="0"/>
                <a:cs typeface="Optimistic Text" panose="020B0604020202020204" charset="0"/>
              </a:rPr>
              <a:t>el</a:t>
            </a:r>
            <a:r>
              <a:rPr lang="en-US" sz="3500" dirty="0">
                <a:latin typeface="Optimistic Text" panose="020B0604020202020204" charset="0"/>
                <a:cs typeface="Optimistic Text" panose="020B0604020202020204" charset="0"/>
              </a:rPr>
              <a:t> </a:t>
            </a:r>
            <a:r>
              <a:rPr lang="en-US" sz="3500" dirty="0" err="1">
                <a:latin typeface="Optimistic Text" panose="020B0604020202020204" charset="0"/>
                <a:cs typeface="Optimistic Text" panose="020B0604020202020204" charset="0"/>
              </a:rPr>
              <a:t>beneficio</a:t>
            </a:r>
            <a:r>
              <a:rPr lang="en-US" sz="3500" dirty="0">
                <a:latin typeface="Optimistic Text" panose="020B0604020202020204" charset="0"/>
                <a:cs typeface="Optimistic Text" panose="020B0604020202020204" charset="0"/>
              </a:rPr>
              <a:t> </a:t>
            </a:r>
            <a:r>
              <a:rPr lang="en-US" sz="3500" dirty="0" err="1">
                <a:latin typeface="Optimistic Text" panose="020B0604020202020204" charset="0"/>
                <a:cs typeface="Optimistic Text" panose="020B0604020202020204" charset="0"/>
              </a:rPr>
              <a:t>supera</a:t>
            </a:r>
            <a:r>
              <a:rPr lang="en-US" sz="3500" dirty="0">
                <a:latin typeface="Optimistic Text" panose="020B0604020202020204" charset="0"/>
                <a:cs typeface="Optimistic Text" panose="020B0604020202020204" charset="0"/>
              </a:rPr>
              <a:t> </a:t>
            </a:r>
            <a:r>
              <a:rPr lang="en-US" sz="3500" dirty="0" err="1">
                <a:latin typeface="Optimistic Text" panose="020B0604020202020204" charset="0"/>
                <a:cs typeface="Optimistic Text" panose="020B0604020202020204" charset="0"/>
              </a:rPr>
              <a:t>los</a:t>
            </a:r>
            <a:r>
              <a:rPr lang="en-US" sz="3500" dirty="0">
                <a:latin typeface="Optimistic Text" panose="020B0604020202020204" charset="0"/>
                <a:cs typeface="Optimistic Text" panose="020B0604020202020204" charset="0"/>
              </a:rPr>
              <a:t> </a:t>
            </a:r>
            <a:r>
              <a:rPr lang="en-US" sz="3500" dirty="0" err="1">
                <a:latin typeface="Optimistic Text" panose="020B0604020202020204" charset="0"/>
                <a:cs typeface="Optimistic Text" panose="020B0604020202020204" charset="0"/>
              </a:rPr>
              <a:t>riesgos</a:t>
            </a:r>
            <a:r>
              <a:rPr lang="en-US" sz="3500" dirty="0">
                <a:latin typeface="Optimistic Text" panose="020B0604020202020204" charset="0"/>
                <a:cs typeface="Optimistic Text" panose="020B0604020202020204" charset="0"/>
              </a:rPr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2A9A35-F81A-603A-9554-EF80D8A67BB7}"/>
              </a:ext>
            </a:extLst>
          </p:cNvPr>
          <p:cNvSpPr txBox="1"/>
          <p:nvPr/>
        </p:nvSpPr>
        <p:spPr>
          <a:xfrm>
            <a:off x="10759130" y="3434477"/>
            <a:ext cx="6803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28D232"/>
                </a:solidFill>
                <a:latin typeface="Courier New"/>
                <a:cs typeface="Courier New"/>
                <a:sym typeface="Courier New"/>
              </a:rPr>
              <a:t>el</a:t>
            </a:r>
            <a:r>
              <a:rPr lang="en-US" sz="3500" b="1" dirty="0">
                <a:solidFill>
                  <a:srgbClr val="28D232"/>
                </a:solidFill>
                <a:latin typeface="Courier New"/>
                <a:cs typeface="Courier New"/>
                <a:sym typeface="Courier New"/>
              </a:rPr>
              <a:t> </a:t>
            </a:r>
            <a:r>
              <a:rPr lang="en-US" sz="3500" b="1" dirty="0" err="1">
                <a:solidFill>
                  <a:srgbClr val="28D232"/>
                </a:solidFill>
                <a:latin typeface="Courier New"/>
                <a:cs typeface="Courier New"/>
                <a:sym typeface="Courier New"/>
              </a:rPr>
              <a:t>beneficio</a:t>
            </a:r>
            <a:r>
              <a:rPr lang="en-US" sz="3500" b="1" dirty="0">
                <a:solidFill>
                  <a:srgbClr val="28D232"/>
                </a:solidFill>
                <a:latin typeface="Courier New"/>
                <a:cs typeface="Courier New"/>
                <a:sym typeface="Courier New"/>
              </a:rPr>
              <a:t> </a:t>
            </a:r>
            <a:r>
              <a:rPr lang="en-US" sz="3500" b="1" dirty="0" err="1">
                <a:solidFill>
                  <a:srgbClr val="28D232"/>
                </a:solidFill>
                <a:latin typeface="Courier New"/>
                <a:cs typeface="Courier New"/>
                <a:sym typeface="Courier New"/>
              </a:rPr>
              <a:t>supera</a:t>
            </a:r>
            <a:endParaRPr lang="en-US" sz="3500" b="1" dirty="0"/>
          </a:p>
          <a:p>
            <a:pPr algn="ctr"/>
            <a:r>
              <a:rPr lang="en-US" sz="3500" b="1" dirty="0" err="1">
                <a:solidFill>
                  <a:srgbClr val="28D232"/>
                </a:solidFill>
                <a:latin typeface="Courier New"/>
                <a:cs typeface="Courier New"/>
                <a:sym typeface="Courier New"/>
              </a:rPr>
              <a:t>los</a:t>
            </a:r>
            <a:r>
              <a:rPr lang="en-US" sz="3500" b="1" dirty="0">
                <a:solidFill>
                  <a:srgbClr val="28D232"/>
                </a:solidFill>
                <a:latin typeface="Courier New"/>
                <a:cs typeface="Courier New"/>
                <a:sym typeface="Courier New"/>
              </a:rPr>
              <a:t> </a:t>
            </a:r>
            <a:r>
              <a:rPr lang="en-US" sz="3500" b="1" dirty="0" err="1">
                <a:solidFill>
                  <a:srgbClr val="28D232"/>
                </a:solidFill>
                <a:latin typeface="Courier New"/>
                <a:cs typeface="Courier New"/>
                <a:sym typeface="Courier New"/>
              </a:rPr>
              <a:t>riesgos</a:t>
            </a:r>
            <a:endParaRPr lang="en-US" sz="3500" b="1" dirty="0">
              <a:solidFill>
                <a:srgbClr val="28D232"/>
              </a:solidFill>
              <a:latin typeface="Courier New"/>
              <a:cs typeface="Courier New"/>
              <a:sym typeface="Courier New"/>
            </a:endParaRPr>
          </a:p>
        </p:txBody>
      </p:sp>
      <p:sp>
        <p:nvSpPr>
          <p:cNvPr id="6" name="Google Shape;646;p92">
            <a:extLst>
              <a:ext uri="{FF2B5EF4-FFF2-40B4-BE49-F238E27FC236}">
                <a16:creationId xmlns:a16="http://schemas.microsoft.com/office/drawing/2014/main" id="{31F92B00-B981-88E9-D67B-FA816811352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679352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 dirty="0"/>
          </a:p>
        </p:txBody>
      </p:sp>
      <p:sp>
        <p:nvSpPr>
          <p:cNvPr id="2" name="Google Shape;880;p109">
            <a:extLst>
              <a:ext uri="{FF2B5EF4-FFF2-40B4-BE49-F238E27FC236}">
                <a16:creationId xmlns:a16="http://schemas.microsoft.com/office/drawing/2014/main" id="{399455AD-494E-90FF-A9B4-7E76DB5DECE0}"/>
              </a:ext>
            </a:extLst>
          </p:cNvPr>
          <p:cNvSpPr txBox="1"/>
          <p:nvPr/>
        </p:nvSpPr>
        <p:spPr>
          <a:xfrm>
            <a:off x="3506150" y="199200"/>
            <a:ext cx="11411400" cy="8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accent6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But Do We Decode Only Hand Position?</a:t>
            </a:r>
            <a:endParaRPr sz="4000" b="1" dirty="0">
              <a:solidFill>
                <a:schemeClr val="accent6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</p:spTree>
    <p:extLst>
      <p:ext uri="{BB962C8B-B14F-4D97-AF65-F5344CB8AC3E}">
        <p14:creationId xmlns:p14="http://schemas.microsoft.com/office/powerpoint/2010/main" val="116480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201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  <p:bldP spid="8" grpId="0"/>
      <p:bldP spid="9" grpId="0"/>
      <p:bldP spid="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17EB9-49E4-8086-40B9-B667CD04C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1FA452-DD50-DE63-331D-4656789311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A1AFBF-DBAC-B053-8CB9-3C833A09FF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881" r="-2716"/>
          <a:stretch/>
        </p:blipFill>
        <p:spPr>
          <a:xfrm>
            <a:off x="4414149" y="2565350"/>
            <a:ext cx="9826893" cy="4478918"/>
          </a:xfrm>
          <a:prstGeom prst="rect">
            <a:avLst/>
          </a:prstGeom>
        </p:spPr>
      </p:pic>
      <p:sp>
        <p:nvSpPr>
          <p:cNvPr id="6" name="Google Shape;880;p109">
            <a:extLst>
              <a:ext uri="{FF2B5EF4-FFF2-40B4-BE49-F238E27FC236}">
                <a16:creationId xmlns:a16="http://schemas.microsoft.com/office/drawing/2014/main" id="{1AB98ECB-2346-997B-A765-FDCD925F9D6A}"/>
              </a:ext>
            </a:extLst>
          </p:cNvPr>
          <p:cNvSpPr txBox="1"/>
          <p:nvPr/>
        </p:nvSpPr>
        <p:spPr>
          <a:xfrm>
            <a:off x="3506150" y="266932"/>
            <a:ext cx="11411400" cy="8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accent6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But Do We Decode Only Hand Position?</a:t>
            </a:r>
            <a:endParaRPr sz="4000" b="1" dirty="0">
              <a:solidFill>
                <a:schemeClr val="accent6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</p:spTree>
    <p:extLst>
      <p:ext uri="{BB962C8B-B14F-4D97-AF65-F5344CB8AC3E}">
        <p14:creationId xmlns:p14="http://schemas.microsoft.com/office/powerpoint/2010/main" val="1870741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95"/>
          <p:cNvPicPr preferRelativeResize="0"/>
          <p:nvPr/>
        </p:nvPicPr>
        <p:blipFill rotWithShape="1">
          <a:blip r:embed="rId3">
            <a:alphaModFix/>
          </a:blip>
          <a:srcRect l="6401" t="44848" r="64164"/>
          <a:stretch/>
        </p:blipFill>
        <p:spPr>
          <a:xfrm>
            <a:off x="2490287" y="3498063"/>
            <a:ext cx="2382950" cy="2447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9" name="Google Shape;669;p95"/>
          <p:cNvCxnSpPr>
            <a:endCxn id="670" idx="2"/>
          </p:cNvCxnSpPr>
          <p:nvPr/>
        </p:nvCxnSpPr>
        <p:spPr>
          <a:xfrm rot="10800000" flipH="1">
            <a:off x="2619563" y="2583013"/>
            <a:ext cx="600" cy="9246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70" name="Google Shape;670;p95"/>
          <p:cNvSpPr txBox="1"/>
          <p:nvPr/>
        </p:nvSpPr>
        <p:spPr>
          <a:xfrm>
            <a:off x="836363" y="1750213"/>
            <a:ext cx="3567600" cy="832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Signal acquisition (EEG, MEG, fMRI…)</a:t>
            </a:r>
            <a:endParaRPr sz="2200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cxnSp>
        <p:nvCxnSpPr>
          <p:cNvPr id="671" name="Google Shape;671;p95"/>
          <p:cNvCxnSpPr>
            <a:endCxn id="672" idx="1"/>
          </p:cNvCxnSpPr>
          <p:nvPr/>
        </p:nvCxnSpPr>
        <p:spPr>
          <a:xfrm>
            <a:off x="4403963" y="2166625"/>
            <a:ext cx="21897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672" name="Google Shape;672;p95"/>
          <p:cNvSpPr txBox="1"/>
          <p:nvPr/>
        </p:nvSpPr>
        <p:spPr>
          <a:xfrm>
            <a:off x="6593663" y="1750225"/>
            <a:ext cx="3846900" cy="832800"/>
          </a:xfrm>
          <a:prstGeom prst="rect">
            <a:avLst/>
          </a:prstGeom>
          <a:solidFill>
            <a:srgbClr val="FFF3A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Signal processing (machine learning, deep learning…)</a:t>
            </a:r>
            <a:endParaRPr sz="220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cxnSp>
        <p:nvCxnSpPr>
          <p:cNvPr id="673" name="Google Shape;673;p95"/>
          <p:cNvCxnSpPr>
            <a:endCxn id="674" idx="1"/>
          </p:cNvCxnSpPr>
          <p:nvPr/>
        </p:nvCxnSpPr>
        <p:spPr>
          <a:xfrm>
            <a:off x="10440263" y="2166325"/>
            <a:ext cx="2190000" cy="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674" name="Google Shape;674;p95"/>
          <p:cNvSpPr txBox="1"/>
          <p:nvPr/>
        </p:nvSpPr>
        <p:spPr>
          <a:xfrm>
            <a:off x="12630263" y="1948975"/>
            <a:ext cx="2382900" cy="4353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BCI applications</a:t>
            </a:r>
            <a:endParaRPr sz="220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cxnSp>
        <p:nvCxnSpPr>
          <p:cNvPr id="675" name="Google Shape;675;p95"/>
          <p:cNvCxnSpPr>
            <a:stCxn id="674" idx="2"/>
          </p:cNvCxnSpPr>
          <p:nvPr/>
        </p:nvCxnSpPr>
        <p:spPr>
          <a:xfrm flipH="1">
            <a:off x="12159713" y="2384275"/>
            <a:ext cx="1662000" cy="1532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676" name="Google Shape;676;p95"/>
          <p:cNvSpPr txBox="1"/>
          <p:nvPr/>
        </p:nvSpPr>
        <p:spPr>
          <a:xfrm>
            <a:off x="10946838" y="3916375"/>
            <a:ext cx="1722600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Robotic arms</a:t>
            </a:r>
            <a:endParaRPr sz="180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677" name="Google Shape;677;p95"/>
          <p:cNvSpPr txBox="1"/>
          <p:nvPr/>
        </p:nvSpPr>
        <p:spPr>
          <a:xfrm>
            <a:off x="12297963" y="4199875"/>
            <a:ext cx="1403700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Wheelchair</a:t>
            </a:r>
            <a:endParaRPr sz="180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678" name="Google Shape;678;p95"/>
          <p:cNvSpPr txBox="1"/>
          <p:nvPr/>
        </p:nvSpPr>
        <p:spPr>
          <a:xfrm>
            <a:off x="13673213" y="4199875"/>
            <a:ext cx="2190000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Speller and </a:t>
            </a:r>
            <a:r>
              <a:rPr lang="en" sz="17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speech generation</a:t>
            </a:r>
            <a:endParaRPr sz="170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cxnSp>
        <p:nvCxnSpPr>
          <p:cNvPr id="679" name="Google Shape;679;p95"/>
          <p:cNvCxnSpPr>
            <a:stCxn id="674" idx="2"/>
          </p:cNvCxnSpPr>
          <p:nvPr/>
        </p:nvCxnSpPr>
        <p:spPr>
          <a:xfrm flipH="1">
            <a:off x="13071713" y="2384275"/>
            <a:ext cx="750000" cy="1815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80" name="Google Shape;680;p95"/>
          <p:cNvCxnSpPr>
            <a:stCxn id="674" idx="2"/>
          </p:cNvCxnSpPr>
          <p:nvPr/>
        </p:nvCxnSpPr>
        <p:spPr>
          <a:xfrm>
            <a:off x="13821713" y="2384275"/>
            <a:ext cx="2006100" cy="1765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81" name="Google Shape;681;p95"/>
          <p:cNvCxnSpPr>
            <a:stCxn id="674" idx="2"/>
          </p:cNvCxnSpPr>
          <p:nvPr/>
        </p:nvCxnSpPr>
        <p:spPr>
          <a:xfrm>
            <a:off x="13821713" y="2384275"/>
            <a:ext cx="810600" cy="1927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682" name="Google Shape;682;p95"/>
          <p:cNvSpPr txBox="1"/>
          <p:nvPr/>
        </p:nvSpPr>
        <p:spPr>
          <a:xfrm>
            <a:off x="15111770" y="4035173"/>
            <a:ext cx="2470500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Emotion recognition</a:t>
            </a:r>
            <a:endParaRPr sz="1800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cxnSp>
        <p:nvCxnSpPr>
          <p:cNvPr id="683" name="Google Shape;683;p95"/>
          <p:cNvCxnSpPr>
            <a:stCxn id="674" idx="2"/>
          </p:cNvCxnSpPr>
          <p:nvPr/>
        </p:nvCxnSpPr>
        <p:spPr>
          <a:xfrm>
            <a:off x="13821713" y="2384275"/>
            <a:ext cx="2813400" cy="1364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684" name="Google Shape;684;p95"/>
          <p:cNvSpPr txBox="1"/>
          <p:nvPr/>
        </p:nvSpPr>
        <p:spPr>
          <a:xfrm>
            <a:off x="16400967" y="3518296"/>
            <a:ext cx="849900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…</a:t>
            </a:r>
            <a:endParaRPr sz="180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685" name="Google Shape;685;p95"/>
          <p:cNvSpPr/>
          <p:nvPr/>
        </p:nvSpPr>
        <p:spPr>
          <a:xfrm>
            <a:off x="5243525" y="3607925"/>
            <a:ext cx="1862400" cy="832800"/>
          </a:xfrm>
          <a:prstGeom prst="wedgeRoundRectCallout">
            <a:avLst>
              <a:gd name="adj1" fmla="val -80870"/>
              <a:gd name="adj2" fmla="val 163449"/>
              <a:gd name="adj3" fmla="val 0"/>
            </a:avLst>
          </a:prstGeom>
          <a:solidFill>
            <a:schemeClr val="accent4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Optimistic Text"/>
                <a:ea typeface="Optimistic Text"/>
                <a:cs typeface="Optimistic Text"/>
                <a:sym typeface="Optimistic Text"/>
              </a:rPr>
              <a:t>Feedback</a:t>
            </a:r>
            <a:endParaRPr sz="22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pic>
        <p:nvPicPr>
          <p:cNvPr id="686" name="Google Shape;686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2131" y="3922150"/>
            <a:ext cx="2190001" cy="1599727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95"/>
          <p:cNvSpPr txBox="1"/>
          <p:nvPr/>
        </p:nvSpPr>
        <p:spPr>
          <a:xfrm>
            <a:off x="7655825" y="4149463"/>
            <a:ext cx="1722600" cy="8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Task…</a:t>
            </a:r>
            <a:endParaRPr sz="220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688" name="Google Shape;688;p95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689" name="Google Shape;689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7726" y="6015061"/>
            <a:ext cx="4761100" cy="3270313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95"/>
          <p:cNvSpPr txBox="1"/>
          <p:nvPr/>
        </p:nvSpPr>
        <p:spPr>
          <a:xfrm>
            <a:off x="7197275" y="9273050"/>
            <a:ext cx="29505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Image from Astrand et al.</a:t>
            </a:r>
            <a:endParaRPr sz="180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2" name="Google Shape;666;p94">
            <a:extLst>
              <a:ext uri="{FF2B5EF4-FFF2-40B4-BE49-F238E27FC236}">
                <a16:creationId xmlns:a16="http://schemas.microsoft.com/office/drawing/2014/main" id="{62D1B631-F8CF-9F9A-0002-5E739E761D77}"/>
              </a:ext>
            </a:extLst>
          </p:cNvPr>
          <p:cNvSpPr txBox="1"/>
          <p:nvPr/>
        </p:nvSpPr>
        <p:spPr>
          <a:xfrm>
            <a:off x="2695950" y="372564"/>
            <a:ext cx="12896100" cy="8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accent6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Brain-Computer Interfaces (BCI)</a:t>
            </a:r>
            <a:endParaRPr sz="3600" b="1" dirty="0">
              <a:solidFill>
                <a:schemeClr val="accent6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>
          <a:extLst>
            <a:ext uri="{FF2B5EF4-FFF2-40B4-BE49-F238E27FC236}">
              <a16:creationId xmlns:a16="http://schemas.microsoft.com/office/drawing/2014/main" id="{61DE97B0-8DC2-6801-DE08-2F4216997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110">
            <a:extLst>
              <a:ext uri="{FF2B5EF4-FFF2-40B4-BE49-F238E27FC236}">
                <a16:creationId xmlns:a16="http://schemas.microsoft.com/office/drawing/2014/main" id="{477BFDC4-54A4-8DB7-8159-EE0F56A1DB0B}"/>
              </a:ext>
            </a:extLst>
          </p:cNvPr>
          <p:cNvSpPr txBox="1"/>
          <p:nvPr/>
        </p:nvSpPr>
        <p:spPr>
          <a:xfrm>
            <a:off x="3356860" y="41335"/>
            <a:ext cx="11411400" cy="8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accent6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Achievements and Future Directions</a:t>
            </a:r>
            <a:endParaRPr sz="4000" b="1" dirty="0">
              <a:solidFill>
                <a:schemeClr val="accent6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892" name="Google Shape;892;p110">
            <a:extLst>
              <a:ext uri="{FF2B5EF4-FFF2-40B4-BE49-F238E27FC236}">
                <a16:creationId xmlns:a16="http://schemas.microsoft.com/office/drawing/2014/main" id="{1AC547D2-F83A-D0A9-369E-2CC4A122746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893" name="Google Shape;893;p110">
            <a:extLst>
              <a:ext uri="{FF2B5EF4-FFF2-40B4-BE49-F238E27FC236}">
                <a16:creationId xmlns:a16="http://schemas.microsoft.com/office/drawing/2014/main" id="{10D9F405-CD84-DBA2-8118-AC97843C7DAA}"/>
              </a:ext>
            </a:extLst>
          </p:cNvPr>
          <p:cNvSpPr txBox="1"/>
          <p:nvPr/>
        </p:nvSpPr>
        <p:spPr>
          <a:xfrm>
            <a:off x="595497" y="3622323"/>
            <a:ext cx="15931436" cy="3811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2500" b="1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Next Steps</a:t>
            </a:r>
            <a:br>
              <a:rPr lang="en-US" sz="2500" b="1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</a:br>
            <a:endParaRPr lang="en-US" sz="2500" b="1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marL="5080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From </a:t>
            </a:r>
            <a:r>
              <a:rPr lang="en-US" sz="2500" b="1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synchronous </a:t>
            </a:r>
            <a:r>
              <a:rPr lang="en-US" sz="2500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to </a:t>
            </a:r>
            <a:r>
              <a:rPr lang="en-US" sz="2500" b="1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asynchronous</a:t>
            </a:r>
            <a:r>
              <a:rPr lang="en-US" sz="2500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: remove button onset dependency.</a:t>
            </a:r>
          </a:p>
          <a:p>
            <a:pPr marL="5080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endParaRPr lang="en-US" sz="2500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marL="5080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Continuation of the </a:t>
            </a:r>
            <a:r>
              <a:rPr lang="en-US" sz="2500" b="1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data collection</a:t>
            </a:r>
            <a:r>
              <a:rPr lang="en-US" sz="2500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: scaling laws are verified.</a:t>
            </a:r>
          </a:p>
          <a:p>
            <a:pPr marL="5080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endParaRPr lang="en-US" sz="2500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marL="508000" indent="-457200"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" sz="2500" b="1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End-to-end approach </a:t>
            </a:r>
            <a:r>
              <a:rPr lang="en-US" sz="2500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with pretrained language models.</a:t>
            </a:r>
            <a:endParaRPr sz="2500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Arial"/>
              <a:buNone/>
            </a:pPr>
            <a:endParaRPr lang="en" sz="2500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6" name="Google Shape;893;p110">
            <a:extLst>
              <a:ext uri="{FF2B5EF4-FFF2-40B4-BE49-F238E27FC236}">
                <a16:creationId xmlns:a16="http://schemas.microsoft.com/office/drawing/2014/main" id="{81FBD8E8-FD2E-A748-A413-4B73AC0D5C64}"/>
              </a:ext>
            </a:extLst>
          </p:cNvPr>
          <p:cNvSpPr txBox="1"/>
          <p:nvPr/>
        </p:nvSpPr>
        <p:spPr>
          <a:xfrm>
            <a:off x="595497" y="982970"/>
            <a:ext cx="15565123" cy="2297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>
              <a:buClr>
                <a:schemeClr val="dk1"/>
              </a:buClr>
              <a:buSzPts val="2800"/>
            </a:pPr>
            <a:r>
              <a:rPr lang="en-US" sz="2500" b="1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Achievements</a:t>
            </a:r>
            <a:br>
              <a:rPr lang="en-US" sz="2500" b="1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</a:br>
            <a:endParaRPr lang="en-US" sz="2500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marL="5080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Unseen </a:t>
            </a:r>
            <a:r>
              <a:rPr lang="en-US" sz="2500" b="1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performance</a:t>
            </a:r>
            <a:r>
              <a:rPr lang="en-US" sz="2500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 using noninvasive tools for a production task.</a:t>
            </a:r>
          </a:p>
          <a:p>
            <a:pPr marL="508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lang="en-US" sz="2500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marL="5080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Insights on why it is interesting to record from the scalp directly (and maybe not the wrist) </a:t>
            </a:r>
            <a:r>
              <a:rPr lang="en-US" sz="2500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Wingdings" panose="05000000000000000000" pitchFamily="2" charset="2"/>
              </a:rPr>
              <a:t> Cognition access</a:t>
            </a:r>
            <a:endParaRPr lang="en-US" sz="2500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pic>
        <p:nvPicPr>
          <p:cNvPr id="3" name="Picture 2" descr="A diagram of a person's head&#10;&#10;AI-generated content may be incorrect.">
            <a:extLst>
              <a:ext uri="{FF2B5EF4-FFF2-40B4-BE49-F238E27FC236}">
                <a16:creationId xmlns:a16="http://schemas.microsoft.com/office/drawing/2014/main" id="{F76C8C02-62E5-9845-2356-C93DCF8B85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7999" y="5143500"/>
            <a:ext cx="7322835" cy="35493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971380-2F5A-EDD5-4A5A-F651F0700EF0}"/>
              </a:ext>
            </a:extLst>
          </p:cNvPr>
          <p:cNvSpPr txBox="1"/>
          <p:nvPr/>
        </p:nvSpPr>
        <p:spPr>
          <a:xfrm>
            <a:off x="13482787" y="8681100"/>
            <a:ext cx="25709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i="1" dirty="0">
                <a:solidFill>
                  <a:schemeClr val="accent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Willett </a:t>
            </a:r>
            <a:r>
              <a:rPr lang="en-GB" i="1" dirty="0">
                <a:solidFill>
                  <a:schemeClr val="accent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et al. (2023)</a:t>
            </a:r>
            <a:endParaRPr lang="en-GB" sz="1400" i="1" dirty="0">
              <a:solidFill>
                <a:schemeClr val="accent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pic>
        <p:nvPicPr>
          <p:cNvPr id="5" name="decoded_sentences_animation (2)">
            <a:hlinkClick r:id="" action="ppaction://media"/>
            <a:extLst>
              <a:ext uri="{FF2B5EF4-FFF2-40B4-BE49-F238E27FC236}">
                <a16:creationId xmlns:a16="http://schemas.microsoft.com/office/drawing/2014/main" id="{5C51C2E1-C200-8042-EE0D-1CB5342213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525" t="41816" r="525" b="41780"/>
          <a:stretch/>
        </p:blipFill>
        <p:spPr>
          <a:xfrm>
            <a:off x="428019" y="7843382"/>
            <a:ext cx="10239980" cy="125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3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110"/>
          <p:cNvSpPr txBox="1"/>
          <p:nvPr/>
        </p:nvSpPr>
        <p:spPr>
          <a:xfrm>
            <a:off x="2964167" y="4304400"/>
            <a:ext cx="11411400" cy="8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accent6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Thank You !</a:t>
            </a:r>
            <a:endParaRPr sz="4000" b="1" dirty="0">
              <a:solidFill>
                <a:schemeClr val="accent6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892" name="Google Shape;892;p110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805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14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926" name="Google Shape;926;p114"/>
          <p:cNvSpPr txBox="1"/>
          <p:nvPr/>
        </p:nvSpPr>
        <p:spPr>
          <a:xfrm>
            <a:off x="495300" y="1833575"/>
            <a:ext cx="16890900" cy="8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SzPts val="1100"/>
              <a:buFont typeface="Arial"/>
              <a:buNone/>
            </a:pPr>
            <a:r>
              <a:rPr lang="en" sz="2400" b="1" i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1.</a:t>
            </a:r>
            <a:r>
              <a:rPr lang="en" sz="2400" i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400">
                <a:solidFill>
                  <a:srgbClr val="222222"/>
                </a:solidFill>
                <a:highlight>
                  <a:schemeClr val="accent4"/>
                </a:highlight>
                <a:latin typeface="Roboto"/>
                <a:ea typeface="Roboto"/>
                <a:cs typeface="Roboto"/>
                <a:sym typeface="Roboto"/>
              </a:rPr>
              <a:t>Défossez, A., Caucheteux, C., Rapin, J. </a:t>
            </a:r>
            <a:r>
              <a:rPr lang="en" sz="2400" i="1">
                <a:solidFill>
                  <a:srgbClr val="222222"/>
                </a:solidFill>
                <a:highlight>
                  <a:schemeClr val="accent4"/>
                </a:highlight>
                <a:latin typeface="Roboto"/>
                <a:ea typeface="Roboto"/>
                <a:cs typeface="Roboto"/>
                <a:sym typeface="Roboto"/>
              </a:rPr>
              <a:t>et al.</a:t>
            </a:r>
            <a:r>
              <a:rPr lang="en" sz="2400">
                <a:solidFill>
                  <a:srgbClr val="222222"/>
                </a:solidFill>
                <a:highlight>
                  <a:schemeClr val="accent4"/>
                </a:highlight>
                <a:latin typeface="Roboto"/>
                <a:ea typeface="Roboto"/>
                <a:cs typeface="Roboto"/>
                <a:sym typeface="Roboto"/>
              </a:rPr>
              <a:t> Decoding speech perception from non-invasive brain recordings. </a:t>
            </a:r>
            <a:r>
              <a:rPr lang="en" sz="2400" i="1">
                <a:solidFill>
                  <a:srgbClr val="222222"/>
                </a:solidFill>
                <a:highlight>
                  <a:schemeClr val="accent4"/>
                </a:highlight>
                <a:latin typeface="Roboto"/>
                <a:ea typeface="Roboto"/>
                <a:cs typeface="Roboto"/>
                <a:sym typeface="Roboto"/>
              </a:rPr>
              <a:t>Nat Mach Intell</a:t>
            </a:r>
            <a:r>
              <a:rPr lang="en" sz="2400">
                <a:solidFill>
                  <a:srgbClr val="222222"/>
                </a:solidFill>
                <a:highlight>
                  <a:schemeClr val="accent4"/>
                </a:highlight>
                <a:latin typeface="Roboto"/>
                <a:ea typeface="Roboto"/>
                <a:cs typeface="Roboto"/>
                <a:sym typeface="Roboto"/>
              </a:rPr>
              <a:t> 5, 1097–1107 (2023).</a:t>
            </a:r>
            <a:br>
              <a:rPr lang="en" sz="2400">
                <a:solidFill>
                  <a:srgbClr val="222222"/>
                </a:solidFill>
                <a:highlight>
                  <a:schemeClr val="accent4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2400" b="1" i="1">
                <a:solidFill>
                  <a:srgbClr val="222222"/>
                </a:solidFill>
                <a:highlight>
                  <a:schemeClr val="accent4"/>
                </a:highlight>
                <a:latin typeface="Roboto"/>
                <a:ea typeface="Roboto"/>
                <a:cs typeface="Roboto"/>
                <a:sym typeface="Roboto"/>
              </a:rPr>
              <a:t>2.</a:t>
            </a:r>
            <a:r>
              <a:rPr lang="en" sz="2400" i="1">
                <a:solidFill>
                  <a:srgbClr val="222222"/>
                </a:solidFill>
                <a:highlight>
                  <a:schemeClr val="accent4"/>
                </a:highlight>
                <a:latin typeface="Roboto"/>
                <a:ea typeface="Roboto"/>
                <a:cs typeface="Roboto"/>
                <a:sym typeface="Roboto"/>
              </a:rPr>
              <a:t> Caucheteux, C., Gramfort, A. &amp; King, JR. Evidence of a predictive coding hierarchy in the human brain listening to speech. Nat Hum Behav 7, 430–441 (2023).</a:t>
            </a:r>
            <a:br>
              <a:rPr lang="en" sz="2400" i="1">
                <a:solidFill>
                  <a:srgbClr val="222222"/>
                </a:solidFill>
                <a:highlight>
                  <a:schemeClr val="accent4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2400" b="1" i="1">
                <a:solidFill>
                  <a:srgbClr val="222222"/>
                </a:solidFill>
                <a:highlight>
                  <a:schemeClr val="accent4"/>
                </a:highlight>
                <a:latin typeface="Roboto"/>
                <a:ea typeface="Roboto"/>
                <a:cs typeface="Roboto"/>
                <a:sym typeface="Roboto"/>
              </a:rPr>
              <a:t>3.</a:t>
            </a:r>
            <a:r>
              <a:rPr lang="en" sz="2400" i="1">
                <a:solidFill>
                  <a:srgbClr val="222222"/>
                </a:solidFill>
                <a:highlight>
                  <a:schemeClr val="accent4"/>
                </a:highlight>
                <a:latin typeface="Roboto"/>
                <a:ea typeface="Roboto"/>
                <a:cs typeface="Roboto"/>
                <a:sym typeface="Roboto"/>
              </a:rPr>
              <a:t> Sato, Motoshige, et al. "Scaling Law in Neural Data: Non-Invasive Speech Decoding with 175 Hours of EEG Data." (2024).</a:t>
            </a:r>
            <a:br>
              <a:rPr lang="en" sz="2400" i="1">
                <a:solidFill>
                  <a:srgbClr val="222222"/>
                </a:solidFill>
                <a:highlight>
                  <a:schemeClr val="accent4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2400" b="1" i="1">
                <a:solidFill>
                  <a:srgbClr val="222222"/>
                </a:solidFill>
                <a:highlight>
                  <a:schemeClr val="accent4"/>
                </a:highlight>
                <a:latin typeface="Roboto"/>
                <a:ea typeface="Roboto"/>
                <a:cs typeface="Roboto"/>
                <a:sym typeface="Roboto"/>
              </a:rPr>
              <a:t>4.</a:t>
            </a:r>
            <a:r>
              <a:rPr lang="en" sz="2400" i="1">
                <a:solidFill>
                  <a:srgbClr val="222222"/>
                </a:solidFill>
                <a:highlight>
                  <a:schemeClr val="accent4"/>
                </a:highlight>
                <a:latin typeface="Roboto"/>
                <a:ea typeface="Roboto"/>
                <a:cs typeface="Roboto"/>
                <a:sym typeface="Roboto"/>
              </a:rPr>
              <a:t> Sivakumar, V., Seely, J., Du, A. et al. “emg2qwerty: A Large Dataset with Baselines for Touch Typing using Surface Electromyography.” (2024).</a:t>
            </a:r>
            <a:br>
              <a:rPr lang="en" sz="2400" i="1">
                <a:solidFill>
                  <a:srgbClr val="222222"/>
                </a:solidFill>
                <a:highlight>
                  <a:schemeClr val="accent4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2400" b="1" i="1">
                <a:solidFill>
                  <a:srgbClr val="222222"/>
                </a:solidFill>
                <a:highlight>
                  <a:schemeClr val="accent4"/>
                </a:highlight>
                <a:latin typeface="Roboto"/>
                <a:ea typeface="Roboto"/>
                <a:cs typeface="Roboto"/>
                <a:sym typeface="Roboto"/>
              </a:rPr>
              <a:t>5. </a:t>
            </a:r>
            <a:r>
              <a:rPr lang="en" sz="2400" i="1">
                <a:solidFill>
                  <a:srgbClr val="222222"/>
                </a:solidFill>
                <a:highlight>
                  <a:schemeClr val="accent4"/>
                </a:highlight>
                <a:latin typeface="Roboto"/>
                <a:ea typeface="Roboto"/>
                <a:cs typeface="Roboto"/>
                <a:sym typeface="Roboto"/>
              </a:rPr>
              <a:t>Hao, Yaoyao, et al. "Decoding imaginary handwriting trajectories of multi-stroke characters for universal brain-to-text translation." (2024).</a:t>
            </a:r>
            <a:br>
              <a:rPr lang="en" sz="2400" i="1">
                <a:solidFill>
                  <a:srgbClr val="222222"/>
                </a:solidFill>
                <a:highlight>
                  <a:schemeClr val="accent4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2400" b="1" i="1">
                <a:solidFill>
                  <a:srgbClr val="222222"/>
                </a:solidFill>
                <a:highlight>
                  <a:schemeClr val="accent4"/>
                </a:highlight>
                <a:latin typeface="Roboto"/>
                <a:ea typeface="Roboto"/>
                <a:cs typeface="Roboto"/>
                <a:sym typeface="Roboto"/>
              </a:rPr>
              <a:t>6.</a:t>
            </a:r>
            <a:r>
              <a:rPr lang="en" sz="2400" i="1">
                <a:solidFill>
                  <a:srgbClr val="222222"/>
                </a:solidFill>
                <a:highlight>
                  <a:schemeClr val="accent4"/>
                </a:highlight>
                <a:latin typeface="Roboto"/>
                <a:ea typeface="Roboto"/>
                <a:cs typeface="Roboto"/>
                <a:sym typeface="Roboto"/>
              </a:rPr>
              <a:t> D’Ascoli, S., Bel, C., Rapin, J. et al. “Decoding individual words from non-invasive brain recordings.” (2024).</a:t>
            </a:r>
            <a:br>
              <a:rPr lang="en" sz="2400" i="1">
                <a:solidFill>
                  <a:srgbClr val="222222"/>
                </a:solidFill>
                <a:highlight>
                  <a:schemeClr val="accent4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2400" b="1" i="1">
                <a:solidFill>
                  <a:srgbClr val="222222"/>
                </a:solidFill>
                <a:highlight>
                  <a:schemeClr val="accent4"/>
                </a:highlight>
                <a:latin typeface="Roboto"/>
                <a:ea typeface="Roboto"/>
                <a:cs typeface="Roboto"/>
                <a:sym typeface="Roboto"/>
              </a:rPr>
              <a:t>7.</a:t>
            </a:r>
            <a:r>
              <a:rPr lang="en" sz="2400" i="1">
                <a:solidFill>
                  <a:srgbClr val="222222"/>
                </a:solidFill>
                <a:highlight>
                  <a:schemeClr val="accent4"/>
                </a:highlight>
                <a:latin typeface="Roboto"/>
                <a:ea typeface="Roboto"/>
                <a:cs typeface="Roboto"/>
                <a:sym typeface="Roboto"/>
              </a:rPr>
              <a:t> Shao, Jie, et al. "Is normalization indispensable for training deep neural network?." Advances in Neural Information Processing Systems 33 (2020).</a:t>
            </a:r>
            <a:br>
              <a:rPr lang="en" sz="2400" i="1">
                <a:solidFill>
                  <a:srgbClr val="222222"/>
                </a:solidFill>
                <a:highlight>
                  <a:schemeClr val="accent4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2400" b="1" i="1">
                <a:solidFill>
                  <a:srgbClr val="222222"/>
                </a:solidFill>
                <a:highlight>
                  <a:schemeClr val="accent4"/>
                </a:highlight>
                <a:latin typeface="Roboto"/>
                <a:ea typeface="Roboto"/>
                <a:cs typeface="Roboto"/>
                <a:sym typeface="Roboto"/>
              </a:rPr>
              <a:t>8.</a:t>
            </a:r>
            <a:r>
              <a:rPr lang="en" sz="2400" i="1">
                <a:solidFill>
                  <a:srgbClr val="222222"/>
                </a:solidFill>
                <a:highlight>
                  <a:schemeClr val="accent4"/>
                </a:highlight>
                <a:latin typeface="Roboto"/>
                <a:ea typeface="Roboto"/>
                <a:cs typeface="Roboto"/>
                <a:sym typeface="Roboto"/>
              </a:rPr>
              <a:t> Crell, Markus R., and Gernot R. Mueller-Putz. "Towards EEG-to-Text: Handwritten Character Classification via Continuous Kinematic Decoding." (2024).</a:t>
            </a:r>
            <a:br>
              <a:rPr lang="en" sz="2400" i="1">
                <a:solidFill>
                  <a:srgbClr val="222222"/>
                </a:solidFill>
                <a:highlight>
                  <a:schemeClr val="accent4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2400" b="1" i="1">
                <a:solidFill>
                  <a:srgbClr val="222222"/>
                </a:solidFill>
                <a:highlight>
                  <a:schemeClr val="accent4"/>
                </a:highlight>
                <a:latin typeface="Roboto"/>
                <a:ea typeface="Roboto"/>
                <a:cs typeface="Roboto"/>
                <a:sym typeface="Roboto"/>
              </a:rPr>
              <a:t>9.</a:t>
            </a:r>
            <a:r>
              <a:rPr lang="en" sz="2400" i="1">
                <a:solidFill>
                  <a:srgbClr val="222222"/>
                </a:solidFill>
                <a:highlight>
                  <a:schemeClr val="accent4"/>
                </a:highlight>
                <a:latin typeface="Roboto"/>
                <a:ea typeface="Roboto"/>
                <a:cs typeface="Roboto"/>
                <a:sym typeface="Roboto"/>
              </a:rPr>
              <a:t> Lawhern, Vernon J., et al. "EEGNet: a compact convolutional neural network for EEG-based brain–computer interfaces." (2018).</a:t>
            </a:r>
            <a:br>
              <a:rPr lang="en" sz="2400" i="1">
                <a:solidFill>
                  <a:srgbClr val="222222"/>
                </a:solidFill>
                <a:highlight>
                  <a:schemeClr val="accent4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2400" b="1" i="1">
                <a:solidFill>
                  <a:srgbClr val="222222"/>
                </a:solidFill>
                <a:highlight>
                  <a:schemeClr val="accent4"/>
                </a:highlight>
                <a:latin typeface="Roboto"/>
                <a:ea typeface="Roboto"/>
                <a:cs typeface="Roboto"/>
                <a:sym typeface="Roboto"/>
              </a:rPr>
              <a:t>10.</a:t>
            </a:r>
            <a:r>
              <a:rPr lang="en" sz="2400" i="1">
                <a:solidFill>
                  <a:srgbClr val="222222"/>
                </a:solidFill>
                <a:highlight>
                  <a:schemeClr val="accent4"/>
                </a:highlight>
                <a:latin typeface="Roboto"/>
                <a:ea typeface="Roboto"/>
                <a:cs typeface="Roboto"/>
                <a:sym typeface="Roboto"/>
              </a:rPr>
              <a:t> Feit, Anna Maria, Daryl Weir, and Antti Oulasvirta. "How we type: Movement strategies and performance in everyday typing." Proceedings of the 2016 chi conference on human factors in computing systems. 2016.</a:t>
            </a:r>
            <a:endParaRPr sz="24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pic>
        <p:nvPicPr>
          <p:cNvPr id="927" name="Google Shape;927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582" y="313100"/>
            <a:ext cx="2151217" cy="1450250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p114"/>
          <p:cNvSpPr txBox="1">
            <a:spLocks noGrp="1"/>
          </p:cNvSpPr>
          <p:nvPr>
            <p:ph type="ctrTitle"/>
          </p:nvPr>
        </p:nvSpPr>
        <p:spPr>
          <a:xfrm>
            <a:off x="604800" y="11025"/>
            <a:ext cx="17078400" cy="220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accent6"/>
                </a:solidFill>
              </a:rPr>
              <a:t>References</a:t>
            </a:r>
            <a:endParaRPr sz="500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95"/>
          <p:cNvSpPr txBox="1"/>
          <p:nvPr/>
        </p:nvSpPr>
        <p:spPr>
          <a:xfrm>
            <a:off x="2354934" y="378813"/>
            <a:ext cx="12248400" cy="8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accent6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Problem Definition </a:t>
            </a:r>
            <a:endParaRPr sz="4000" b="1" dirty="0">
              <a:solidFill>
                <a:schemeClr val="accent6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693" name="Google Shape;693;p95"/>
          <p:cNvSpPr txBox="1"/>
          <p:nvPr/>
        </p:nvSpPr>
        <p:spPr>
          <a:xfrm>
            <a:off x="836363" y="1750213"/>
            <a:ext cx="3567600" cy="832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Signal acquisition (</a:t>
            </a:r>
            <a:r>
              <a:rPr lang="en" sz="2200" b="1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EEG</a:t>
            </a:r>
            <a:r>
              <a:rPr lang="en" sz="22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 and </a:t>
            </a:r>
            <a:r>
              <a:rPr lang="en" sz="2200" b="1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MEG</a:t>
            </a:r>
            <a:r>
              <a:rPr lang="en" sz="22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)</a:t>
            </a:r>
            <a:endParaRPr sz="220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cxnSp>
        <p:nvCxnSpPr>
          <p:cNvPr id="694" name="Google Shape;694;p95"/>
          <p:cNvCxnSpPr>
            <a:endCxn id="695" idx="1"/>
          </p:cNvCxnSpPr>
          <p:nvPr/>
        </p:nvCxnSpPr>
        <p:spPr>
          <a:xfrm>
            <a:off x="4403975" y="2314700"/>
            <a:ext cx="21897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695" name="Google Shape;695;p95"/>
          <p:cNvSpPr txBox="1"/>
          <p:nvPr/>
        </p:nvSpPr>
        <p:spPr>
          <a:xfrm>
            <a:off x="6593675" y="1514900"/>
            <a:ext cx="3846900" cy="1599600"/>
          </a:xfrm>
          <a:prstGeom prst="rect">
            <a:avLst/>
          </a:prstGeom>
          <a:solidFill>
            <a:srgbClr val="FFF3A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Deep Learning </a:t>
            </a:r>
            <a:endParaRPr sz="2200" b="1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Pipeline for Classification</a:t>
            </a:r>
            <a:endParaRPr sz="2200" b="1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cxnSp>
        <p:nvCxnSpPr>
          <p:cNvPr id="696" name="Google Shape;696;p95"/>
          <p:cNvCxnSpPr>
            <a:endCxn id="697" idx="1"/>
          </p:cNvCxnSpPr>
          <p:nvPr/>
        </p:nvCxnSpPr>
        <p:spPr>
          <a:xfrm>
            <a:off x="10440278" y="2342425"/>
            <a:ext cx="2190000" cy="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697" name="Google Shape;697;p95"/>
          <p:cNvSpPr txBox="1"/>
          <p:nvPr/>
        </p:nvSpPr>
        <p:spPr>
          <a:xfrm>
            <a:off x="12630278" y="1948975"/>
            <a:ext cx="2950500" cy="7875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Text</a:t>
            </a:r>
            <a:endParaRPr sz="2200" b="1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700" name="Google Shape;700;p95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701" name="Google Shape;701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935" y="2768725"/>
            <a:ext cx="2684275" cy="2460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phic 2" descr="Keyboard with solid fill">
            <a:extLst>
              <a:ext uri="{FF2B5EF4-FFF2-40B4-BE49-F238E27FC236}">
                <a16:creationId xmlns:a16="http://schemas.microsoft.com/office/drawing/2014/main" id="{9EB99E26-EC4E-4D60-E17F-AB61077F1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16823" y="3930160"/>
            <a:ext cx="1635368" cy="1635368"/>
          </a:xfrm>
          <a:prstGeom prst="rect">
            <a:avLst/>
          </a:prstGeom>
        </p:spPr>
      </p:pic>
      <p:pic>
        <p:nvPicPr>
          <p:cNvPr id="5" name="Graphic 4" descr="Monitor with solid fill">
            <a:extLst>
              <a:ext uri="{FF2B5EF4-FFF2-40B4-BE49-F238E27FC236}">
                <a16:creationId xmlns:a16="http://schemas.microsoft.com/office/drawing/2014/main" id="{D234B544-BFB1-F5BC-B28B-AAD2856D31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52526" y="2945947"/>
            <a:ext cx="1538121" cy="1538121"/>
          </a:xfrm>
          <a:prstGeom prst="rect">
            <a:avLst/>
          </a:prstGeom>
        </p:spPr>
      </p:pic>
      <p:sp>
        <p:nvSpPr>
          <p:cNvPr id="686" name="Google Shape;686;p94"/>
          <p:cNvSpPr txBox="1"/>
          <p:nvPr/>
        </p:nvSpPr>
        <p:spPr>
          <a:xfrm>
            <a:off x="608468" y="7258430"/>
            <a:ext cx="17053800" cy="17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Roboto"/>
              <a:buChar char="●"/>
            </a:pPr>
            <a:r>
              <a:rPr lang="en" sz="2800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Non-invasive methods are </a:t>
            </a:r>
            <a:r>
              <a:rPr lang="en" sz="2800" b="1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not</a:t>
            </a:r>
            <a:r>
              <a:rPr lang="en" sz="2800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 yet able to </a:t>
            </a:r>
            <a:r>
              <a:rPr lang="en" sz="2800" b="1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properly decode </a:t>
            </a:r>
            <a:r>
              <a:rPr lang="en" sz="2800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communication and language.</a:t>
            </a: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Roboto"/>
              <a:buChar char="●"/>
            </a:pPr>
            <a:r>
              <a:rPr lang="en" sz="2800" dirty="0">
                <a:solidFill>
                  <a:schemeClr val="dk1"/>
                </a:solidFill>
                <a:highlight>
                  <a:schemeClr val="accent4"/>
                </a:highlight>
                <a:latin typeface="Optimistic Text"/>
                <a:ea typeface="Roboto"/>
                <a:cs typeface="Optimistic Text"/>
                <a:sym typeface="Optimistic Text"/>
              </a:rPr>
              <a:t>Typing is well suited for not creating large artifacts.</a:t>
            </a: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Roboto"/>
              <a:buChar char="●"/>
            </a:pPr>
            <a:r>
              <a:rPr lang="en" sz="2800" dirty="0">
                <a:solidFill>
                  <a:schemeClr val="dk1"/>
                </a:solidFill>
                <a:highlight>
                  <a:schemeClr val="accent4"/>
                </a:highlight>
                <a:latin typeface="Optimistic Text"/>
                <a:ea typeface="Roboto"/>
                <a:cs typeface="Optimistic Text"/>
                <a:sym typeface="Optimistic Text"/>
              </a:rPr>
              <a:t>Very little literature for typing task with EEG and MEG.</a:t>
            </a:r>
          </a:p>
          <a:p>
            <a:pPr marL="457200" indent="-406400">
              <a:buClr>
                <a:srgbClr val="222222"/>
              </a:buClr>
              <a:buSzPts val="2800"/>
              <a:buFont typeface="Roboto"/>
              <a:buChar char="●"/>
            </a:pPr>
            <a:r>
              <a:rPr lang="en-US" sz="2800" dirty="0">
                <a:solidFill>
                  <a:srgbClr val="222222"/>
                </a:solidFill>
                <a:highlight>
                  <a:schemeClr val="accent4"/>
                </a:highlight>
                <a:latin typeface="Optimistic Text" panose="020B0604020202020204" charset="0"/>
                <a:ea typeface="Roboto"/>
                <a:cs typeface="Optimistic Text" panose="020B0604020202020204" charset="0"/>
                <a:sym typeface="Roboto"/>
              </a:rPr>
              <a:t>It’s very difficult : </a:t>
            </a:r>
            <a:r>
              <a:rPr lang="en-US" sz="2800" i="1" dirty="0">
                <a:solidFill>
                  <a:srgbClr val="222222"/>
                </a:solidFill>
                <a:highlight>
                  <a:schemeClr val="accent4"/>
                </a:highlight>
                <a:latin typeface="Optimistic Text" panose="020B0604020202020204" charset="0"/>
                <a:ea typeface="Roboto"/>
                <a:cs typeface="Optimistic Text" panose="020B0604020202020204" charset="0"/>
                <a:sym typeface="Roboto"/>
              </a:rPr>
              <a:t>Crell &amp; al. (2024) </a:t>
            </a:r>
            <a:r>
              <a:rPr lang="en-US" sz="2800" dirty="0">
                <a:solidFill>
                  <a:srgbClr val="222222"/>
                </a:solidFill>
                <a:highlight>
                  <a:schemeClr val="accent4"/>
                </a:highlight>
                <a:latin typeface="Optimistic Text" panose="020B0604020202020204" charset="0"/>
                <a:ea typeface="Roboto"/>
                <a:cs typeface="Optimistic Text" panose="020B0604020202020204" charset="0"/>
                <a:sym typeface="Roboto"/>
              </a:rPr>
              <a:t>achieves 75.8% error rate with a 10 letters restriction on EEG</a:t>
            </a:r>
            <a:r>
              <a:rPr lang="en-US" sz="2800" b="1" dirty="0">
                <a:solidFill>
                  <a:srgbClr val="222222"/>
                </a:solidFill>
                <a:highlight>
                  <a:schemeClr val="accent4"/>
                </a:highlight>
                <a:latin typeface="Optimistic Text" panose="020B0604020202020204" charset="0"/>
                <a:ea typeface="Roboto"/>
                <a:cs typeface="Optimistic Text" panose="020B0604020202020204" charset="0"/>
                <a:sym typeface="Roboto"/>
              </a:rPr>
              <a:t> </a:t>
            </a:r>
            <a:r>
              <a:rPr lang="en-US" sz="2800" dirty="0">
                <a:solidFill>
                  <a:srgbClr val="222222"/>
                </a:solidFill>
                <a:highlight>
                  <a:schemeClr val="accent4"/>
                </a:highlight>
                <a:latin typeface="Optimistic Text" panose="020B0604020202020204" charset="0"/>
                <a:ea typeface="Roboto"/>
                <a:cs typeface="Optimistic Text" panose="020B0604020202020204" charset="0"/>
                <a:sym typeface="Roboto"/>
              </a:rPr>
              <a:t>signals.</a:t>
            </a:r>
            <a:endParaRPr sz="2800" dirty="0">
              <a:solidFill>
                <a:srgbClr val="222222"/>
              </a:solidFill>
              <a:highlight>
                <a:schemeClr val="accent4"/>
              </a:highlight>
              <a:latin typeface="Optimistic Text" panose="020B0604020202020204" charset="0"/>
              <a:ea typeface="Roboto"/>
              <a:cs typeface="Optimistic Text" panose="020B0604020202020204" charset="0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222222"/>
              </a:solidFill>
              <a:highlight>
                <a:schemeClr val="accent4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Picture 1" descr="A computer parts and a keyboard&#10;&#10;AI-generated content may be incorrect.">
            <a:extLst>
              <a:ext uri="{FF2B5EF4-FFF2-40B4-BE49-F238E27FC236}">
                <a16:creationId xmlns:a16="http://schemas.microsoft.com/office/drawing/2014/main" id="{C002885F-5B57-49D6-C6AF-7750D9E1ACD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99" t="2300" r="53100"/>
          <a:stretch/>
        </p:blipFill>
        <p:spPr>
          <a:xfrm>
            <a:off x="8636000" y="3507950"/>
            <a:ext cx="6542081" cy="3750480"/>
          </a:xfrm>
          <a:prstGeom prst="rect">
            <a:avLst/>
          </a:prstGeom>
        </p:spPr>
      </p:pic>
      <p:sp>
        <p:nvSpPr>
          <p:cNvPr id="4" name="Google Shape;748;p98">
            <a:extLst>
              <a:ext uri="{FF2B5EF4-FFF2-40B4-BE49-F238E27FC236}">
                <a16:creationId xmlns:a16="http://schemas.microsoft.com/office/drawing/2014/main" id="{0E7A2779-44D8-9700-ED6A-17DD7A6DDD3B}"/>
              </a:ext>
            </a:extLst>
          </p:cNvPr>
          <p:cNvSpPr txBox="1"/>
          <p:nvPr/>
        </p:nvSpPr>
        <p:spPr>
          <a:xfrm>
            <a:off x="4819067" y="4557172"/>
            <a:ext cx="3878477" cy="1820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timistic Text"/>
              <a:buChar char="●"/>
            </a:pPr>
            <a:r>
              <a:rPr lang="en" sz="2100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Spanish Language</a:t>
            </a:r>
          </a:p>
          <a:p>
            <a:pPr marL="698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</a:pPr>
            <a:endParaRPr sz="2100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timistic Text"/>
              <a:buChar char="●"/>
            </a:pPr>
            <a:r>
              <a:rPr lang="en" sz="2100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20 participants</a:t>
            </a:r>
          </a:p>
          <a:p>
            <a:pPr marL="698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</a:pPr>
            <a:endParaRPr sz="2100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timistic Text"/>
              <a:buChar char="●"/>
            </a:pPr>
            <a:r>
              <a:rPr lang="en" sz="2100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~1 hour/participants</a:t>
            </a:r>
          </a:p>
          <a:p>
            <a:pPr marL="698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</a:pPr>
            <a:endParaRPr sz="2100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timistic Text"/>
              <a:buChar char="●"/>
            </a:pPr>
            <a:r>
              <a:rPr lang="en" sz="2100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29 different keystrokes</a:t>
            </a:r>
            <a:endParaRPr sz="2100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99"/>
          <p:cNvSpPr txBox="1"/>
          <p:nvPr/>
        </p:nvSpPr>
        <p:spPr>
          <a:xfrm>
            <a:off x="836363" y="1873301"/>
            <a:ext cx="3567600" cy="832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Signal acquisition (</a:t>
            </a:r>
            <a:r>
              <a:rPr lang="en" sz="2200" b="1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MEG</a:t>
            </a:r>
            <a:r>
              <a:rPr lang="en" sz="2200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)</a:t>
            </a:r>
            <a:endParaRPr sz="2200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cxnSp>
        <p:nvCxnSpPr>
          <p:cNvPr id="758" name="Google Shape;758;p99"/>
          <p:cNvCxnSpPr>
            <a:endCxn id="759" idx="1"/>
          </p:cNvCxnSpPr>
          <p:nvPr/>
        </p:nvCxnSpPr>
        <p:spPr>
          <a:xfrm>
            <a:off x="4403975" y="2314700"/>
            <a:ext cx="21897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59" name="Google Shape;759;p99"/>
          <p:cNvSpPr txBox="1"/>
          <p:nvPr/>
        </p:nvSpPr>
        <p:spPr>
          <a:xfrm>
            <a:off x="6593675" y="1514900"/>
            <a:ext cx="3846900" cy="1599600"/>
          </a:xfrm>
          <a:prstGeom prst="rect">
            <a:avLst/>
          </a:prstGeom>
          <a:solidFill>
            <a:srgbClr val="FFF3A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Arial"/>
              <a:buNone/>
            </a:pPr>
            <a:r>
              <a:rPr lang="en" sz="2200" b="1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Deep Learning </a:t>
            </a:r>
            <a:endParaRPr sz="2200" b="1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Arial"/>
              <a:buNone/>
            </a:pPr>
            <a:r>
              <a:rPr lang="en" sz="2200" b="1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Pipeline for Classification</a:t>
            </a:r>
            <a:endParaRPr sz="2200" b="1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cxnSp>
        <p:nvCxnSpPr>
          <p:cNvPr id="760" name="Google Shape;760;p99"/>
          <p:cNvCxnSpPr>
            <a:endCxn id="761" idx="1"/>
          </p:cNvCxnSpPr>
          <p:nvPr/>
        </p:nvCxnSpPr>
        <p:spPr>
          <a:xfrm>
            <a:off x="10440278" y="2342425"/>
            <a:ext cx="2190000" cy="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61" name="Google Shape;761;p99"/>
          <p:cNvSpPr txBox="1"/>
          <p:nvPr/>
        </p:nvSpPr>
        <p:spPr>
          <a:xfrm>
            <a:off x="12630278" y="1948975"/>
            <a:ext cx="2950500" cy="7875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Text</a:t>
            </a:r>
            <a:endParaRPr sz="2200" b="1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762" name="Google Shape;762;p99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763" name="Google Shape;763;p99"/>
          <p:cNvSpPr txBox="1"/>
          <p:nvPr/>
        </p:nvSpPr>
        <p:spPr>
          <a:xfrm>
            <a:off x="432975" y="6316003"/>
            <a:ext cx="4716000" cy="252026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ptimistic Text"/>
              <a:buChar char="●"/>
            </a:pPr>
            <a:r>
              <a:rPr lang="en" sz="2200" b="1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MEG/EEG recordings</a:t>
            </a:r>
            <a:endParaRPr sz="2200" b="1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ptimistic Text"/>
              <a:buChar char="●"/>
            </a:pPr>
            <a:r>
              <a:rPr lang="en" sz="2200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Temporal Series </a:t>
            </a:r>
            <a:endParaRPr sz="2200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ptimistic Text"/>
              <a:buChar char="●"/>
            </a:pPr>
            <a:r>
              <a:rPr lang="en-US" sz="2200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Minimal Preprocessing</a:t>
            </a:r>
            <a:endParaRPr sz="2200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ptimistic Text"/>
              <a:buChar char="●"/>
            </a:pPr>
            <a:r>
              <a:rPr lang="en" sz="2200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0.5s window</a:t>
            </a:r>
            <a:endParaRPr sz="2200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ptimistic Text"/>
              <a:buChar char="●"/>
            </a:pPr>
            <a:r>
              <a:rPr lang="en" sz="2200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Dimension: (B, C, T)</a:t>
            </a:r>
          </a:p>
        </p:txBody>
      </p:sp>
      <p:cxnSp>
        <p:nvCxnSpPr>
          <p:cNvPr id="764" name="Google Shape;764;p99"/>
          <p:cNvCxnSpPr>
            <a:cxnSpLocks/>
            <a:stCxn id="763" idx="3"/>
            <a:endCxn id="765" idx="1"/>
          </p:cNvCxnSpPr>
          <p:nvPr/>
        </p:nvCxnSpPr>
        <p:spPr>
          <a:xfrm flipV="1">
            <a:off x="5148975" y="7568650"/>
            <a:ext cx="1444403" cy="748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65" name="Google Shape;765;p99"/>
          <p:cNvSpPr txBox="1"/>
          <p:nvPr/>
        </p:nvSpPr>
        <p:spPr>
          <a:xfrm>
            <a:off x="6593378" y="6768850"/>
            <a:ext cx="3846900" cy="1599600"/>
          </a:xfrm>
          <a:prstGeom prst="rect">
            <a:avLst/>
          </a:prstGeom>
          <a:solidFill>
            <a:srgbClr val="FFF3A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Arial"/>
              <a:buNone/>
            </a:pPr>
            <a:r>
              <a:rPr lang="en" sz="2200" b="1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Classification Problem</a:t>
            </a:r>
            <a:endParaRPr sz="2200" b="1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Arial"/>
              <a:buNone/>
            </a:pPr>
            <a:r>
              <a:rPr lang="en" sz="2200" b="1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Cross Entropy Loss</a:t>
            </a:r>
            <a:endParaRPr sz="2200" b="1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cxnSp>
        <p:nvCxnSpPr>
          <p:cNvPr id="766" name="Google Shape;766;p99"/>
          <p:cNvCxnSpPr>
            <a:cxnSpLocks/>
            <a:stCxn id="765" idx="3"/>
          </p:cNvCxnSpPr>
          <p:nvPr/>
        </p:nvCxnSpPr>
        <p:spPr>
          <a:xfrm>
            <a:off x="10440278" y="7568650"/>
            <a:ext cx="2647550" cy="8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67" name="Google Shape;767;p99"/>
          <p:cNvSpPr txBox="1"/>
          <p:nvPr/>
        </p:nvSpPr>
        <p:spPr>
          <a:xfrm>
            <a:off x="13087478" y="7183050"/>
            <a:ext cx="2950500" cy="7875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Correct Keystroke</a:t>
            </a:r>
            <a:endParaRPr sz="2200" b="1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768" name="Google Shape;768;p99"/>
          <p:cNvSpPr txBox="1"/>
          <p:nvPr/>
        </p:nvSpPr>
        <p:spPr>
          <a:xfrm>
            <a:off x="13087475" y="6777000"/>
            <a:ext cx="21900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What is Y?</a:t>
            </a:r>
            <a:endParaRPr sz="1800" i="1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769" name="Google Shape;769;p99"/>
          <p:cNvSpPr txBox="1"/>
          <p:nvPr/>
        </p:nvSpPr>
        <p:spPr>
          <a:xfrm>
            <a:off x="585375" y="5886679"/>
            <a:ext cx="21900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What is X?</a:t>
            </a:r>
            <a:endParaRPr sz="1800" i="1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pic>
        <p:nvPicPr>
          <p:cNvPr id="5" name="Google Shape;701;p95">
            <a:extLst>
              <a:ext uri="{FF2B5EF4-FFF2-40B4-BE49-F238E27FC236}">
                <a16:creationId xmlns:a16="http://schemas.microsoft.com/office/drawing/2014/main" id="{2D66BEA2-2966-B5AF-33EE-9511A5C0425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935" y="2768725"/>
            <a:ext cx="2684275" cy="2460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phic 5" descr="Keyboard with solid fill">
            <a:extLst>
              <a:ext uri="{FF2B5EF4-FFF2-40B4-BE49-F238E27FC236}">
                <a16:creationId xmlns:a16="http://schemas.microsoft.com/office/drawing/2014/main" id="{DE2657A7-EA0B-E614-3C1C-B103D8776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16823" y="3930160"/>
            <a:ext cx="1635368" cy="1635368"/>
          </a:xfrm>
          <a:prstGeom prst="rect">
            <a:avLst/>
          </a:prstGeom>
        </p:spPr>
      </p:pic>
      <p:pic>
        <p:nvPicPr>
          <p:cNvPr id="7" name="Graphic 6" descr="Monitor with solid fill">
            <a:extLst>
              <a:ext uri="{FF2B5EF4-FFF2-40B4-BE49-F238E27FC236}">
                <a16:creationId xmlns:a16="http://schemas.microsoft.com/office/drawing/2014/main" id="{6E55B04C-A816-FA11-680B-67AB0B4DCE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52526" y="2945947"/>
            <a:ext cx="1538121" cy="1538121"/>
          </a:xfrm>
          <a:prstGeom prst="rect">
            <a:avLst/>
          </a:prstGeom>
        </p:spPr>
      </p:pic>
      <p:sp>
        <p:nvSpPr>
          <p:cNvPr id="2" name="Google Shape;692;p95">
            <a:extLst>
              <a:ext uri="{FF2B5EF4-FFF2-40B4-BE49-F238E27FC236}">
                <a16:creationId xmlns:a16="http://schemas.microsoft.com/office/drawing/2014/main" id="{C9B7FBF0-FA9C-9471-D4A1-BAD27D1E9C8F}"/>
              </a:ext>
            </a:extLst>
          </p:cNvPr>
          <p:cNvSpPr txBox="1"/>
          <p:nvPr/>
        </p:nvSpPr>
        <p:spPr>
          <a:xfrm>
            <a:off x="2354934" y="378813"/>
            <a:ext cx="12248400" cy="8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accent6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Problem Definition </a:t>
            </a:r>
            <a:endParaRPr sz="4000" b="1" dirty="0">
              <a:solidFill>
                <a:schemeClr val="accent6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104"/>
          <p:cNvSpPr txBox="1"/>
          <p:nvPr/>
        </p:nvSpPr>
        <p:spPr>
          <a:xfrm>
            <a:off x="3205550" y="377575"/>
            <a:ext cx="12248400" cy="8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accent6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Any Signal ?</a:t>
            </a:r>
            <a:endParaRPr sz="4000" b="1" dirty="0">
              <a:solidFill>
                <a:schemeClr val="accent6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solidFill>
                <a:schemeClr val="accent6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833" name="Google Shape;833;p104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BCD35E-D68F-8E0E-8175-50C1F6D79630}"/>
              </a:ext>
            </a:extLst>
          </p:cNvPr>
          <p:cNvSpPr txBox="1"/>
          <p:nvPr/>
        </p:nvSpPr>
        <p:spPr>
          <a:xfrm>
            <a:off x="6777230" y="7127676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FR" sz="2200" dirty="0">
                <a:latin typeface="Optimistic Text" panose="020B0503020203020204" pitchFamily="34" charset="0"/>
                <a:cs typeface="Optimistic Text" panose="020B0503020203020204" pitchFamily="34" charset="0"/>
              </a:rPr>
              <a:t>Keystrokes can be linearly decoded better than chance, </a:t>
            </a:r>
          </a:p>
          <a:p>
            <a:pPr algn="ctr"/>
            <a:r>
              <a:rPr lang="en-FR" sz="2200" dirty="0">
                <a:latin typeface="Optimistic Text" panose="020B0503020203020204" pitchFamily="34" charset="0"/>
                <a:cs typeface="Optimistic Text" panose="020B0503020203020204" pitchFamily="34" charset="0"/>
              </a:rPr>
              <a:t>but accuracies are very low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F436B2B-D90C-48FB-66FA-134D3CBB60F2}"/>
              </a:ext>
            </a:extLst>
          </p:cNvPr>
          <p:cNvGrpSpPr/>
          <p:nvPr/>
        </p:nvGrpSpPr>
        <p:grpSpPr>
          <a:xfrm>
            <a:off x="5345722" y="2074984"/>
            <a:ext cx="11321565" cy="4737279"/>
            <a:chOff x="1860550" y="1913165"/>
            <a:chExt cx="13275128" cy="55245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EBD50C-AAD0-B745-3753-547D416E5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99978" y="1913165"/>
              <a:ext cx="6235700" cy="55245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F591192-BBEF-BF18-AA97-5CE24C53A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60550" y="1913165"/>
              <a:ext cx="6235700" cy="51689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FD97A1C-9110-15D3-0541-9010028C3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699" y="797125"/>
            <a:ext cx="3022600" cy="4203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06BF6F-C9EA-9F9B-9813-066FCF21D3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699" y="5410547"/>
            <a:ext cx="3022600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32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00"/>
          <p:cNvSpPr txBox="1"/>
          <p:nvPr/>
        </p:nvSpPr>
        <p:spPr>
          <a:xfrm>
            <a:off x="3205550" y="377575"/>
            <a:ext cx="12248400" cy="8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chemeClr val="accent6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Brain2Qwerty Pipeline</a:t>
            </a:r>
            <a:endParaRPr sz="4000" b="1">
              <a:solidFill>
                <a:schemeClr val="accent6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777" name="Google Shape;777;p100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2" name="Picture 1" descr="A computer parts and a keyboard&#10;&#10;AI-generated content may be incorrect.">
            <a:extLst>
              <a:ext uri="{FF2B5EF4-FFF2-40B4-BE49-F238E27FC236}">
                <a16:creationId xmlns:a16="http://schemas.microsoft.com/office/drawing/2014/main" id="{61B5028E-4698-A195-9730-82DB11F0FE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5"/>
          <a:stretch/>
        </p:blipFill>
        <p:spPr>
          <a:xfrm>
            <a:off x="1640114" y="2787039"/>
            <a:ext cx="14727626" cy="406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40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>
          <a:extLst>
            <a:ext uri="{FF2B5EF4-FFF2-40B4-BE49-F238E27FC236}">
              <a16:creationId xmlns:a16="http://schemas.microsoft.com/office/drawing/2014/main" id="{10BD8BBC-D373-333F-F554-CBE560981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00">
            <a:extLst>
              <a:ext uri="{FF2B5EF4-FFF2-40B4-BE49-F238E27FC236}">
                <a16:creationId xmlns:a16="http://schemas.microsoft.com/office/drawing/2014/main" id="{0A244875-D954-D7A6-A5D2-1A956604584C}"/>
              </a:ext>
            </a:extLst>
          </p:cNvPr>
          <p:cNvSpPr txBox="1"/>
          <p:nvPr/>
        </p:nvSpPr>
        <p:spPr>
          <a:xfrm>
            <a:off x="3205550" y="377575"/>
            <a:ext cx="12248400" cy="8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chemeClr val="accent6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Brain2Qwerty Pipeline</a:t>
            </a:r>
            <a:endParaRPr sz="4000" b="1">
              <a:solidFill>
                <a:schemeClr val="accent6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777" name="Google Shape;777;p100">
            <a:extLst>
              <a:ext uri="{FF2B5EF4-FFF2-40B4-BE49-F238E27FC236}">
                <a16:creationId xmlns:a16="http://schemas.microsoft.com/office/drawing/2014/main" id="{EF466812-9B1D-021B-752E-411DDEF4802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63" name="Image 62">
            <a:extLst>
              <a:ext uri="{FF2B5EF4-FFF2-40B4-BE49-F238E27FC236}">
                <a16:creationId xmlns:a16="http://schemas.microsoft.com/office/drawing/2014/main" id="{0E373393-5C9F-82F1-167E-BD7A8367A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62" y="2253867"/>
            <a:ext cx="16668136" cy="508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6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>
          <a:extLst>
            <a:ext uri="{FF2B5EF4-FFF2-40B4-BE49-F238E27FC236}">
              <a16:creationId xmlns:a16="http://schemas.microsoft.com/office/drawing/2014/main" id="{5021F6E9-8BD6-0E83-46DD-DBA093AC6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00">
            <a:extLst>
              <a:ext uri="{FF2B5EF4-FFF2-40B4-BE49-F238E27FC236}">
                <a16:creationId xmlns:a16="http://schemas.microsoft.com/office/drawing/2014/main" id="{B13E9563-CD44-36F6-B5F7-3490418DD7C0}"/>
              </a:ext>
            </a:extLst>
          </p:cNvPr>
          <p:cNvSpPr txBox="1"/>
          <p:nvPr/>
        </p:nvSpPr>
        <p:spPr>
          <a:xfrm>
            <a:off x="3205550" y="377575"/>
            <a:ext cx="12248400" cy="8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accent6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Model Performance and Ablation Studies</a:t>
            </a:r>
            <a:endParaRPr sz="4000" b="1" dirty="0">
              <a:solidFill>
                <a:schemeClr val="accent6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777" name="Google Shape;777;p100">
            <a:extLst>
              <a:ext uri="{FF2B5EF4-FFF2-40B4-BE49-F238E27FC236}">
                <a16:creationId xmlns:a16="http://schemas.microsoft.com/office/drawing/2014/main" id="{6EC82A9C-BED7-E4A5-BA9E-9F920154E3A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918DE3-230F-4577-ADE0-ABCEA1B083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7700"/>
          <a:stretch/>
        </p:blipFill>
        <p:spPr>
          <a:xfrm>
            <a:off x="4309532" y="2610751"/>
            <a:ext cx="10776271" cy="47383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246342-5CE8-C1CE-65F6-CCFD3F491A2C}"/>
              </a:ext>
            </a:extLst>
          </p:cNvPr>
          <p:cNvSpPr txBox="1"/>
          <p:nvPr/>
        </p:nvSpPr>
        <p:spPr>
          <a:xfrm>
            <a:off x="4757750" y="8536307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FR" sz="2200" dirty="0">
                <a:latin typeface="Optimistic Text" panose="020B0503020203020204" pitchFamily="34" charset="0"/>
                <a:cs typeface="Optimistic Text" panose="020B0503020203020204" pitchFamily="34" charset="0"/>
              </a:rPr>
              <a:t>EEG: 1/3 characters correct</a:t>
            </a:r>
            <a:br>
              <a:rPr lang="en-FR" sz="2200" dirty="0">
                <a:latin typeface="Optimistic Text" panose="020B0503020203020204" pitchFamily="34" charset="0"/>
                <a:cs typeface="Optimistic Text" panose="020B0503020203020204" pitchFamily="34" charset="0"/>
              </a:rPr>
            </a:br>
            <a:r>
              <a:rPr lang="en-FR" sz="2200" dirty="0">
                <a:latin typeface="Optimistic Text" panose="020B0503020203020204" pitchFamily="34" charset="0"/>
                <a:cs typeface="Optimistic Text" panose="020B0503020203020204" pitchFamily="34" charset="0"/>
              </a:rPr>
              <a:t>MEG: 2/3 characters correct (up to 80% for best subjects)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39865F3-F1B7-2576-6552-1B0D0DE9CE3F}"/>
              </a:ext>
            </a:extLst>
          </p:cNvPr>
          <p:cNvCxnSpPr>
            <a:cxnSpLocks/>
          </p:cNvCxnSpPr>
          <p:nvPr/>
        </p:nvCxnSpPr>
        <p:spPr>
          <a:xfrm>
            <a:off x="2777066" y="3860800"/>
            <a:ext cx="0" cy="142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53D6A5C-B93B-32BE-8181-A675819B5A5D}"/>
              </a:ext>
            </a:extLst>
          </p:cNvPr>
          <p:cNvSpPr txBox="1"/>
          <p:nvPr/>
        </p:nvSpPr>
        <p:spPr>
          <a:xfrm>
            <a:off x="1648231" y="4310390"/>
            <a:ext cx="112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/>
              <a:t>The Lower </a:t>
            </a:r>
          </a:p>
          <a:p>
            <a:r>
              <a:rPr lang="en-FR" b="1" dirty="0"/>
              <a:t>The Better</a:t>
            </a:r>
          </a:p>
        </p:txBody>
      </p:sp>
    </p:spTree>
    <p:extLst>
      <p:ext uri="{BB962C8B-B14F-4D97-AF65-F5344CB8AC3E}">
        <p14:creationId xmlns:p14="http://schemas.microsoft.com/office/powerpoint/2010/main" val="1287505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119"/>
          <p:cNvSpPr txBox="1"/>
          <p:nvPr/>
        </p:nvSpPr>
        <p:spPr>
          <a:xfrm>
            <a:off x="3119850" y="190050"/>
            <a:ext cx="12505500" cy="8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accent6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Decoded Sentence Showcase</a:t>
            </a:r>
            <a:endParaRPr sz="3600" b="1" dirty="0">
              <a:solidFill>
                <a:schemeClr val="accent6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pic>
        <p:nvPicPr>
          <p:cNvPr id="996" name="Google Shape;996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3567" y="2694421"/>
            <a:ext cx="2684275" cy="24605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8" name="Google Shape;998;p119"/>
          <p:cNvCxnSpPr>
            <a:cxnSpLocks/>
            <a:endCxn id="999" idx="1"/>
          </p:cNvCxnSpPr>
          <p:nvPr/>
        </p:nvCxnSpPr>
        <p:spPr>
          <a:xfrm flipV="1">
            <a:off x="3690257" y="4134912"/>
            <a:ext cx="1608018" cy="2804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999" name="Google Shape;999;p119"/>
          <p:cNvSpPr txBox="1"/>
          <p:nvPr/>
        </p:nvSpPr>
        <p:spPr>
          <a:xfrm>
            <a:off x="5298275" y="3363158"/>
            <a:ext cx="3846900" cy="1543508"/>
          </a:xfrm>
          <a:prstGeom prst="rect">
            <a:avLst/>
          </a:prstGeom>
          <a:solidFill>
            <a:srgbClr val="FFF3A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i="1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Brain2Qwerty</a:t>
            </a:r>
            <a:endParaRPr sz="3400" b="1" i="1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cxnSp>
        <p:nvCxnSpPr>
          <p:cNvPr id="1000" name="Google Shape;1000;p119"/>
          <p:cNvCxnSpPr>
            <a:cxnSpLocks/>
            <a:endCxn id="1001" idx="1"/>
          </p:cNvCxnSpPr>
          <p:nvPr/>
        </p:nvCxnSpPr>
        <p:spPr>
          <a:xfrm flipV="1">
            <a:off x="9145175" y="4136383"/>
            <a:ext cx="2094015" cy="1692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001" name="Google Shape;1001;p119"/>
          <p:cNvSpPr/>
          <p:nvPr/>
        </p:nvSpPr>
        <p:spPr>
          <a:xfrm>
            <a:off x="11239190" y="2821638"/>
            <a:ext cx="5874378" cy="2629490"/>
          </a:xfrm>
          <a:prstGeom prst="rect">
            <a:avLst/>
          </a:prstGeom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 b="1" dirty="0">
              <a:solidFill>
                <a:srgbClr val="00B050"/>
              </a:solidFill>
              <a:latin typeface="Courier New" panose="02070309020205020404" pitchFamily="49" charset="0"/>
              <a:ea typeface="Optimistic Text"/>
              <a:cs typeface="Courier New" panose="02070309020205020404" pitchFamily="49" charset="0"/>
              <a:sym typeface="Optimistic Text"/>
            </a:endParaRPr>
          </a:p>
        </p:txBody>
      </p:sp>
      <p:cxnSp>
        <p:nvCxnSpPr>
          <p:cNvPr id="1002" name="Google Shape;1002;p119"/>
          <p:cNvCxnSpPr>
            <a:cxnSpLocks/>
          </p:cNvCxnSpPr>
          <p:nvPr/>
        </p:nvCxnSpPr>
        <p:spPr>
          <a:xfrm>
            <a:off x="2562103" y="5144909"/>
            <a:ext cx="0" cy="149741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3" name="Google Shape;997;p119">
            <a:extLst>
              <a:ext uri="{FF2B5EF4-FFF2-40B4-BE49-F238E27FC236}">
                <a16:creationId xmlns:a16="http://schemas.microsoft.com/office/drawing/2014/main" id="{36BE15C5-9726-A08B-2FE8-5F1487CBE2B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609" y="6642325"/>
            <a:ext cx="5473998" cy="323305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03;p119">
            <a:extLst>
              <a:ext uri="{FF2B5EF4-FFF2-40B4-BE49-F238E27FC236}">
                <a16:creationId xmlns:a16="http://schemas.microsoft.com/office/drawing/2014/main" id="{296343F0-6AC6-4FEF-25A4-D2DFB4CBC741}"/>
              </a:ext>
            </a:extLst>
          </p:cNvPr>
          <p:cNvSpPr txBox="1"/>
          <p:nvPr/>
        </p:nvSpPr>
        <p:spPr>
          <a:xfrm>
            <a:off x="427651" y="6545926"/>
            <a:ext cx="4982970" cy="2615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las </a:t>
            </a:r>
            <a:r>
              <a:rPr lang="en-US" sz="3500" b="1" dirty="0" err="1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teorias</a:t>
            </a:r>
            <a:r>
              <a:rPr lang="en-US" sz="3500" b="1" dirty="0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 </a:t>
            </a:r>
            <a:r>
              <a:rPr lang="en-US" sz="3500" b="1" dirty="0" err="1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reducen</a:t>
            </a:r>
            <a:r>
              <a:rPr lang="en-US" sz="3500" b="1" dirty="0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 </a:t>
            </a:r>
            <a:r>
              <a:rPr lang="en-US" sz="3500" b="1" dirty="0" err="1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los</a:t>
            </a:r>
            <a:r>
              <a:rPr lang="en-US" sz="3500" b="1" dirty="0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 </a:t>
            </a:r>
            <a:r>
              <a:rPr lang="en-US" sz="3500" b="1" dirty="0" err="1">
                <a:solidFill>
                  <a:schemeClr val="dk1"/>
                </a:solidFill>
                <a:latin typeface="Courier New" panose="02070309020205020404" pitchFamily="49" charset="0"/>
                <a:ea typeface="Optimistic Text"/>
                <a:cs typeface="Courier New" panose="02070309020205020404" pitchFamily="49" charset="0"/>
                <a:sym typeface="Optimistic Text"/>
              </a:rPr>
              <a:t>numeros</a:t>
            </a:r>
            <a:endParaRPr sz="3500" b="1" dirty="0">
              <a:solidFill>
                <a:schemeClr val="dk1"/>
              </a:solidFill>
              <a:latin typeface="Courier New" panose="02070309020205020404" pitchFamily="49" charset="0"/>
              <a:ea typeface="Optimistic Text"/>
              <a:cs typeface="Courier New" panose="02070309020205020404" pitchFamily="49" charset="0"/>
              <a:sym typeface="Optimistic Text"/>
            </a:endParaRPr>
          </a:p>
        </p:txBody>
      </p:sp>
      <p:pic>
        <p:nvPicPr>
          <p:cNvPr id="12" name="Graphic 11" descr="Keyboard with solid fill">
            <a:extLst>
              <a:ext uri="{FF2B5EF4-FFF2-40B4-BE49-F238E27FC236}">
                <a16:creationId xmlns:a16="http://schemas.microsoft.com/office/drawing/2014/main" id="{4C0771B4-66F9-FFA7-4EE5-AA9BA114D7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77554" y="4850463"/>
            <a:ext cx="1922526" cy="1922526"/>
          </a:xfrm>
          <a:prstGeom prst="rect">
            <a:avLst/>
          </a:prstGeom>
        </p:spPr>
      </p:pic>
      <p:sp>
        <p:nvSpPr>
          <p:cNvPr id="16" name="Google Shape;1004;p119">
            <a:extLst>
              <a:ext uri="{FF2B5EF4-FFF2-40B4-BE49-F238E27FC236}">
                <a16:creationId xmlns:a16="http://schemas.microsoft.com/office/drawing/2014/main" id="{B063A1BD-C323-EC22-2301-A5EC69D0E4E7}"/>
              </a:ext>
            </a:extLst>
          </p:cNvPr>
          <p:cNvSpPr txBox="1"/>
          <p:nvPr/>
        </p:nvSpPr>
        <p:spPr>
          <a:xfrm>
            <a:off x="280582" y="5080176"/>
            <a:ext cx="2298777" cy="15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Typing...</a:t>
            </a:r>
            <a:endParaRPr sz="2400" i="1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7" name="Google Shape;1004;p119">
            <a:extLst>
              <a:ext uri="{FF2B5EF4-FFF2-40B4-BE49-F238E27FC236}">
                <a16:creationId xmlns:a16="http://schemas.microsoft.com/office/drawing/2014/main" id="{6161B15D-01CA-CED5-9BB5-C4DE64C2333A}"/>
              </a:ext>
            </a:extLst>
          </p:cNvPr>
          <p:cNvSpPr txBox="1"/>
          <p:nvPr/>
        </p:nvSpPr>
        <p:spPr>
          <a:xfrm>
            <a:off x="3378467" y="3021967"/>
            <a:ext cx="2020988" cy="15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MEG</a:t>
            </a:r>
          </a:p>
        </p:txBody>
      </p:sp>
      <p:sp>
        <p:nvSpPr>
          <p:cNvPr id="18" name="Google Shape;1004;p119">
            <a:extLst>
              <a:ext uri="{FF2B5EF4-FFF2-40B4-BE49-F238E27FC236}">
                <a16:creationId xmlns:a16="http://schemas.microsoft.com/office/drawing/2014/main" id="{A7D5F8CD-6EDA-8D1F-8EEC-62727166B4BF}"/>
              </a:ext>
            </a:extLst>
          </p:cNvPr>
          <p:cNvSpPr txBox="1"/>
          <p:nvPr/>
        </p:nvSpPr>
        <p:spPr>
          <a:xfrm>
            <a:off x="3389633" y="3784296"/>
            <a:ext cx="2020988" cy="15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EEG</a:t>
            </a:r>
          </a:p>
        </p:txBody>
      </p:sp>
      <p:sp>
        <p:nvSpPr>
          <p:cNvPr id="19" name="Google Shape;1004;p119">
            <a:extLst>
              <a:ext uri="{FF2B5EF4-FFF2-40B4-BE49-F238E27FC236}">
                <a16:creationId xmlns:a16="http://schemas.microsoft.com/office/drawing/2014/main" id="{26190FBF-19D9-D8F0-CDB0-7E02230CB690}"/>
              </a:ext>
            </a:extLst>
          </p:cNvPr>
          <p:cNvSpPr txBox="1"/>
          <p:nvPr/>
        </p:nvSpPr>
        <p:spPr>
          <a:xfrm>
            <a:off x="9037854" y="3014976"/>
            <a:ext cx="2298777" cy="15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 dirty="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Decoding…</a:t>
            </a:r>
            <a:endParaRPr sz="2400" i="1" dirty="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AE074C-4800-B6A5-901D-9A03A1877172}"/>
              </a:ext>
            </a:extLst>
          </p:cNvPr>
          <p:cNvSpPr txBox="1"/>
          <p:nvPr/>
        </p:nvSpPr>
        <p:spPr>
          <a:xfrm>
            <a:off x="6012294" y="4939428"/>
            <a:ext cx="285649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latin typeface="Optimistic Text" panose="020B0604020202020204" charset="0"/>
                <a:cs typeface="Optimistic Text" panose="020B0604020202020204" charset="0"/>
              </a:rPr>
              <a:t>CER</a:t>
            </a:r>
            <a:r>
              <a:rPr lang="en-US" sz="3500" dirty="0">
                <a:latin typeface="Optimistic Text" panose="020B0604020202020204" charset="0"/>
                <a:cs typeface="Optimistic Text" panose="020B0604020202020204" charset="0"/>
              </a:rPr>
              <a:t>= 0.516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AC1B6-2B4E-586D-88DC-A0CBFC3113E2}"/>
              </a:ext>
            </a:extLst>
          </p:cNvPr>
          <p:cNvSpPr txBox="1"/>
          <p:nvPr/>
        </p:nvSpPr>
        <p:spPr>
          <a:xfrm>
            <a:off x="3754033" y="1038878"/>
            <a:ext cx="1152529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latin typeface="Optimistic Text" panose="020B0604020202020204" charset="0"/>
                <a:cs typeface="Optimistic Text" panose="020B0604020202020204" charset="0"/>
              </a:rPr>
              <a:t>Sentence</a:t>
            </a:r>
            <a:r>
              <a:rPr lang="en-US" sz="3500" dirty="0">
                <a:latin typeface="Optimistic Text" panose="020B0604020202020204" charset="0"/>
                <a:cs typeface="Optimistic Text" panose="020B0604020202020204" charset="0"/>
              </a:rPr>
              <a:t>: “las </a:t>
            </a:r>
            <a:r>
              <a:rPr lang="en-US" sz="3500" dirty="0" err="1">
                <a:latin typeface="Optimistic Text" panose="020B0604020202020204" charset="0"/>
                <a:cs typeface="Optimistic Text" panose="020B0604020202020204" charset="0"/>
              </a:rPr>
              <a:t>teorias</a:t>
            </a:r>
            <a:r>
              <a:rPr lang="en-US" sz="3500" dirty="0">
                <a:latin typeface="Optimistic Text" panose="020B0604020202020204" charset="0"/>
                <a:cs typeface="Optimistic Text" panose="020B0604020202020204" charset="0"/>
              </a:rPr>
              <a:t> </a:t>
            </a:r>
            <a:r>
              <a:rPr lang="en-US" sz="3500" dirty="0" err="1">
                <a:latin typeface="Optimistic Text" panose="020B0604020202020204" charset="0"/>
                <a:cs typeface="Optimistic Text" panose="020B0604020202020204" charset="0"/>
              </a:rPr>
              <a:t>reducen</a:t>
            </a:r>
            <a:r>
              <a:rPr lang="en-US" sz="3500" dirty="0">
                <a:latin typeface="Optimistic Text" panose="020B0604020202020204" charset="0"/>
                <a:cs typeface="Optimistic Text" panose="020B0604020202020204" charset="0"/>
              </a:rPr>
              <a:t> </a:t>
            </a:r>
            <a:r>
              <a:rPr lang="en-US" sz="3500" dirty="0" err="1">
                <a:latin typeface="Optimistic Text" panose="020B0604020202020204" charset="0"/>
                <a:cs typeface="Optimistic Text" panose="020B0604020202020204" charset="0"/>
              </a:rPr>
              <a:t>los</a:t>
            </a:r>
            <a:r>
              <a:rPr lang="en-US" sz="3500" dirty="0">
                <a:latin typeface="Optimistic Text" panose="020B0604020202020204" charset="0"/>
                <a:cs typeface="Optimistic Text" panose="020B0604020202020204" charset="0"/>
              </a:rPr>
              <a:t> </a:t>
            </a:r>
            <a:r>
              <a:rPr lang="en-US" sz="3500" dirty="0" err="1">
                <a:latin typeface="Optimistic Text" panose="020B0604020202020204" charset="0"/>
                <a:cs typeface="Optimistic Text" panose="020B0604020202020204" charset="0"/>
              </a:rPr>
              <a:t>numeros</a:t>
            </a:r>
            <a:r>
              <a:rPr lang="en-US" sz="3500" dirty="0">
                <a:latin typeface="Optimistic Text" panose="020B0604020202020204" charset="0"/>
                <a:cs typeface="Optimistic Text" panose="020B0604020202020204" charset="0"/>
              </a:rPr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2A9A35-F81A-603A-9554-EF80D8A67BB7}"/>
              </a:ext>
            </a:extLst>
          </p:cNvPr>
          <p:cNvSpPr txBox="1"/>
          <p:nvPr/>
        </p:nvSpPr>
        <p:spPr>
          <a:xfrm>
            <a:off x="10774679" y="3462308"/>
            <a:ext cx="6803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3500" b="1" dirty="0">
                <a:solidFill>
                  <a:srgbClr val="00B050"/>
                </a:solidFill>
                <a:latin typeface="Courier New"/>
                <a:ea typeface="Courier New"/>
                <a:cs typeface="Courier New"/>
                <a:sym typeface="Courier New"/>
              </a:rPr>
              <a:t>las</a:t>
            </a:r>
            <a:r>
              <a:rPr lang="en" sz="35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3500" b="1" dirty="0">
                <a:solidFill>
                  <a:srgbClr val="00B050"/>
                </a:solidFill>
                <a:latin typeface="Courier New"/>
                <a:ea typeface="Courier New"/>
                <a:cs typeface="Courier New"/>
                <a:sym typeface="Courier New"/>
              </a:rPr>
              <a:t>t</a:t>
            </a:r>
            <a:r>
              <a:rPr lang="en" sz="35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angp</a:t>
            </a:r>
            <a:r>
              <a:rPr lang="en" sz="3500" b="1" dirty="0">
                <a:solidFill>
                  <a:srgbClr val="00B050"/>
                </a:solidFill>
                <a:latin typeface="Courier New"/>
                <a:ea typeface="Courier New"/>
                <a:cs typeface="Courier New"/>
                <a:sym typeface="Courier New"/>
              </a:rPr>
              <a:t>as</a:t>
            </a:r>
            <a:r>
              <a:rPr lang="en" sz="35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3500" b="1" dirty="0">
                <a:solidFill>
                  <a:srgbClr val="00B050"/>
                </a:solidFill>
                <a:latin typeface="Courier New"/>
                <a:ea typeface="Courier New"/>
                <a:cs typeface="Courier New"/>
                <a:sym typeface="Courier New"/>
              </a:rPr>
              <a:t>re</a:t>
            </a:r>
            <a:r>
              <a:rPr lang="en" sz="35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3500" b="1" dirty="0">
                <a:solidFill>
                  <a:srgbClr val="00B050"/>
                </a:solidFill>
                <a:latin typeface="Courier New"/>
                <a:ea typeface="Courier New"/>
                <a:cs typeface="Courier New"/>
                <a:sym typeface="Courier New"/>
              </a:rPr>
              <a:t>u</a:t>
            </a:r>
            <a:r>
              <a:rPr lang="en" sz="35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dn</a:t>
            </a:r>
            <a:r>
              <a:rPr lang="en" sz="3500" b="1" dirty="0">
                <a:solidFill>
                  <a:srgbClr val="00B050"/>
                </a:solidFill>
                <a:latin typeface="Courier New"/>
                <a:ea typeface="Courier New"/>
                <a:cs typeface="Courier New"/>
                <a:sym typeface="Courier New"/>
              </a:rPr>
              <a:t>n</a:t>
            </a:r>
            <a:r>
              <a:rPr lang="en" sz="35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d</a:t>
            </a:r>
            <a:r>
              <a:rPr lang="en" sz="3500" b="1" dirty="0">
                <a:solidFill>
                  <a:srgbClr val="00B050"/>
                </a:solidFill>
                <a:latin typeface="Courier New"/>
                <a:ea typeface="Courier New"/>
                <a:cs typeface="Courier New"/>
                <a:sym typeface="Courier New"/>
              </a:rPr>
              <a:t>l</a:t>
            </a:r>
            <a:r>
              <a:rPr lang="en" sz="35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3500" b="1" dirty="0">
                <a:solidFill>
                  <a:srgbClr val="00B050"/>
                </a:solidFill>
                <a:latin typeface="Courier New"/>
                <a:ea typeface="Courier New"/>
                <a:cs typeface="Courier New"/>
                <a:sym typeface="Courier New"/>
              </a:rPr>
              <a:t>s</a:t>
            </a:r>
            <a:r>
              <a:rPr lang="en" sz="35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lindiii</a:t>
            </a:r>
            <a:r>
              <a:rPr lang="en" sz="3500" b="1" dirty="0">
                <a:solidFill>
                  <a:srgbClr val="00B050"/>
                </a:solidFill>
                <a:latin typeface="Courier New"/>
                <a:ea typeface="Courier New"/>
                <a:cs typeface="Courier New"/>
                <a:sym typeface="Courier New"/>
              </a:rPr>
              <a:t>s</a:t>
            </a:r>
            <a:endParaRPr lang="en-US" sz="3500" b="1" dirty="0">
              <a:solidFill>
                <a:srgbClr val="00B050"/>
              </a:solidFill>
            </a:endParaRPr>
          </a:p>
        </p:txBody>
      </p:sp>
      <p:sp>
        <p:nvSpPr>
          <p:cNvPr id="6" name="Google Shape;646;p92">
            <a:extLst>
              <a:ext uri="{FF2B5EF4-FFF2-40B4-BE49-F238E27FC236}">
                <a16:creationId xmlns:a16="http://schemas.microsoft.com/office/drawing/2014/main" id="{31F92B00-B981-88E9-D67B-FA816811352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679352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A5F07E-B3B0-1469-1A8A-79199172F965}"/>
              </a:ext>
            </a:extLst>
          </p:cNvPr>
          <p:cNvSpPr txBox="1"/>
          <p:nvPr/>
        </p:nvSpPr>
        <p:spPr>
          <a:xfrm>
            <a:off x="10587612" y="3417277"/>
            <a:ext cx="680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Courier New"/>
                <a:cs typeface="Courier New"/>
                <a:sym typeface="Courier New"/>
              </a:rPr>
              <a:t>las </a:t>
            </a:r>
            <a:r>
              <a:rPr lang="en-US" sz="3600" b="1" dirty="0" err="1">
                <a:solidFill>
                  <a:srgbClr val="00B050"/>
                </a:solidFill>
                <a:latin typeface="Courier New"/>
                <a:cs typeface="Courier New"/>
                <a:sym typeface="Courier New"/>
              </a:rPr>
              <a:t>teorias</a:t>
            </a:r>
            <a:r>
              <a:rPr lang="en-US" sz="3600" b="1" dirty="0">
                <a:solidFill>
                  <a:srgbClr val="00B050"/>
                </a:solidFill>
                <a:latin typeface="Courier New"/>
                <a:cs typeface="Courier New"/>
                <a:sym typeface="Courier New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ourier New"/>
                <a:cs typeface="Courier New"/>
                <a:sym typeface="Courier New"/>
              </a:rPr>
              <a:t>reducen</a:t>
            </a:r>
            <a:r>
              <a:rPr lang="en-US" sz="3600" b="1" dirty="0">
                <a:solidFill>
                  <a:srgbClr val="00B050"/>
                </a:solidFill>
                <a:latin typeface="Courier New"/>
                <a:cs typeface="Courier New"/>
                <a:sym typeface="Courier New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B050"/>
                </a:solidFill>
                <a:latin typeface="Courier New"/>
                <a:cs typeface="Courier New"/>
                <a:sym typeface="Courier New"/>
              </a:rPr>
              <a:t>los</a:t>
            </a:r>
            <a:r>
              <a:rPr lang="en-US" sz="3600" b="1" dirty="0">
                <a:solidFill>
                  <a:srgbClr val="00B050"/>
                </a:solidFill>
                <a:latin typeface="Courier New"/>
                <a:cs typeface="Courier New"/>
                <a:sym typeface="Courier New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ourier New"/>
                <a:cs typeface="Courier New"/>
                <a:sym typeface="Courier New"/>
              </a:rPr>
              <a:t>numeros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4EE36F-E070-9E6C-4C23-4735DC2579E9}"/>
              </a:ext>
            </a:extLst>
          </p:cNvPr>
          <p:cNvSpPr txBox="1"/>
          <p:nvPr/>
        </p:nvSpPr>
        <p:spPr>
          <a:xfrm>
            <a:off x="6012294" y="4939428"/>
            <a:ext cx="285649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latin typeface="Optimistic Text" panose="020B0604020202020204" charset="0"/>
                <a:cs typeface="Optimistic Text" panose="020B0604020202020204" charset="0"/>
              </a:rPr>
              <a:t>CER</a:t>
            </a:r>
            <a:r>
              <a:rPr lang="en-US" sz="3500" dirty="0">
                <a:latin typeface="Optimistic Text" panose="020B0604020202020204" charset="0"/>
                <a:cs typeface="Optimistic Text" panose="020B0604020202020204" charset="0"/>
              </a:rPr>
              <a:t>= 0.161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0F0ACE59-AA32-2291-51E4-6912D3BFC3B2}"/>
              </a:ext>
            </a:extLst>
          </p:cNvPr>
          <p:cNvSpPr txBox="1"/>
          <p:nvPr/>
        </p:nvSpPr>
        <p:spPr>
          <a:xfrm>
            <a:off x="10528345" y="3432840"/>
            <a:ext cx="6803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3500" b="1" dirty="0">
                <a:solidFill>
                  <a:srgbClr val="00B050"/>
                </a:solidFill>
                <a:latin typeface="Courier New"/>
                <a:ea typeface="Courier New"/>
                <a:cs typeface="Courier New"/>
                <a:sym typeface="Courier New"/>
              </a:rPr>
              <a:t>las</a:t>
            </a:r>
            <a:r>
              <a:rPr lang="en" sz="35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35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geool</a:t>
            </a:r>
            <a:r>
              <a:rPr lang="en" sz="3500" b="1" dirty="0">
                <a:solidFill>
                  <a:srgbClr val="00B050"/>
                </a:solidFill>
                <a:latin typeface="Courier New"/>
                <a:ea typeface="Courier New"/>
                <a:cs typeface="Courier New"/>
                <a:sym typeface="Courier New"/>
              </a:rPr>
              <a:t>as</a:t>
            </a:r>
            <a:r>
              <a:rPr lang="en" sz="35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3500" b="1" dirty="0">
                <a:solidFill>
                  <a:srgbClr val="00B050"/>
                </a:solidFill>
                <a:latin typeface="Courier New"/>
                <a:ea typeface="Courier New"/>
                <a:cs typeface="Courier New"/>
                <a:sym typeface="Courier New"/>
              </a:rPr>
              <a:t>red</a:t>
            </a:r>
            <a:r>
              <a:rPr lang="en" sz="35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lang="en" sz="3500" b="1" dirty="0">
                <a:solidFill>
                  <a:srgbClr val="00B050"/>
                </a:solidFill>
                <a:latin typeface="Courier New"/>
                <a:ea typeface="Courier New"/>
                <a:cs typeface="Courier New"/>
                <a:sym typeface="Courier New"/>
              </a:rPr>
              <a:t>cen</a:t>
            </a:r>
            <a:r>
              <a:rPr lang="en" sz="35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</a:p>
          <a:p>
            <a:pPr algn="ctr"/>
            <a:r>
              <a:rPr lang="en" sz="3500" b="1" dirty="0">
                <a:solidFill>
                  <a:srgbClr val="00B050"/>
                </a:solidFill>
                <a:latin typeface="Courier New"/>
                <a:ea typeface="Courier New"/>
                <a:cs typeface="Courier New"/>
                <a:sym typeface="Courier New"/>
              </a:rPr>
              <a:t>los</a:t>
            </a:r>
            <a:r>
              <a:rPr lang="en" sz="35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3500" b="1" dirty="0">
                <a:solidFill>
                  <a:srgbClr val="00B050"/>
                </a:solidFill>
                <a:latin typeface="Courier New"/>
                <a:ea typeface="Courier New"/>
                <a:cs typeface="Courier New"/>
                <a:sym typeface="Courier New"/>
              </a:rPr>
              <a:t>nume</a:t>
            </a:r>
            <a:r>
              <a:rPr lang="en" sz="35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lang="en" sz="3500" b="1" dirty="0">
                <a:solidFill>
                  <a:srgbClr val="00B050"/>
                </a:solidFill>
                <a:latin typeface="Courier New"/>
                <a:ea typeface="Courier New"/>
                <a:cs typeface="Courier New"/>
                <a:sym typeface="Courier New"/>
              </a:rPr>
              <a:t>os</a:t>
            </a:r>
            <a:endParaRPr lang="en-US" sz="3500" b="1" dirty="0">
              <a:solidFill>
                <a:srgbClr val="00B050"/>
              </a:solidFill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1D27B341-8E95-FD38-4A13-1B38368AF495}"/>
              </a:ext>
            </a:extLst>
          </p:cNvPr>
          <p:cNvSpPr txBox="1"/>
          <p:nvPr/>
        </p:nvSpPr>
        <p:spPr>
          <a:xfrm>
            <a:off x="6029351" y="4939377"/>
            <a:ext cx="285649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latin typeface="Optimistic Text" panose="020B0604020202020204" charset="0"/>
                <a:cs typeface="Optimistic Text" panose="020B0604020202020204" charset="0"/>
              </a:rPr>
              <a:t>CER</a:t>
            </a:r>
            <a:r>
              <a:rPr lang="en-US" sz="3500" dirty="0">
                <a:latin typeface="Optimistic Text" panose="020B0604020202020204" charset="0"/>
                <a:cs typeface="Optimistic Text" panose="020B0604020202020204" charset="0"/>
              </a:rPr>
              <a:t>= 0.0</a:t>
            </a:r>
          </a:p>
        </p:txBody>
      </p:sp>
    </p:spTree>
    <p:extLst>
      <p:ext uri="{BB962C8B-B14F-4D97-AF65-F5344CB8AC3E}">
        <p14:creationId xmlns:p14="http://schemas.microsoft.com/office/powerpoint/2010/main" val="240582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201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01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01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  <p:bldP spid="8" grpId="0"/>
      <p:bldP spid="9" grpId="0"/>
      <p:bldP spid="9" grpId="1"/>
      <p:bldP spid="2" grpId="0"/>
      <p:bldP spid="5" grpId="0"/>
      <p:bldP spid="5" grpId="1"/>
      <p:bldP spid="10" grpId="0"/>
      <p:bldP spid="10" grpId="1"/>
      <p:bldP spid="11" grpId="0"/>
    </p:bldLst>
  </p:timing>
</p:sld>
</file>

<file path=ppt/theme/theme1.xml><?xml version="1.0" encoding="utf-8"?>
<a:theme xmlns:a="http://schemas.openxmlformats.org/drawingml/2006/main" name="Meta_v3">
  <a:themeElements>
    <a:clrScheme name="Simple Light">
      <a:dk1>
        <a:srgbClr val="1C2B33"/>
      </a:dk1>
      <a:lt1>
        <a:srgbClr val="283943"/>
      </a:lt1>
      <a:dk2>
        <a:srgbClr val="344854"/>
      </a:dk2>
      <a:lt2>
        <a:srgbClr val="67788A"/>
      </a:lt2>
      <a:accent1>
        <a:srgbClr val="A7B3BF"/>
      </a:accent1>
      <a:accent2>
        <a:srgbClr val="CBD2D9"/>
      </a:accent2>
      <a:accent3>
        <a:srgbClr val="F1F4F7"/>
      </a:accent3>
      <a:accent4>
        <a:srgbClr val="FFFFFF"/>
      </a:accent4>
      <a:accent5>
        <a:srgbClr val="000000"/>
      </a:accent5>
      <a:accent6>
        <a:srgbClr val="0064E0"/>
      </a:accent6>
      <a:hlink>
        <a:srgbClr val="0082F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6662</TotalTime>
  <Words>893</Words>
  <Application>Microsoft Macintosh PowerPoint</Application>
  <PresentationFormat>Custom</PresentationFormat>
  <Paragraphs>157</Paragraphs>
  <Slides>22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Optimistic Display</vt:lpstr>
      <vt:lpstr>Optimistic Display Medium</vt:lpstr>
      <vt:lpstr>Optimistic Text</vt:lpstr>
      <vt:lpstr>Courier New</vt:lpstr>
      <vt:lpstr>Roboto</vt:lpstr>
      <vt:lpstr>Meta_v3</vt:lpstr>
      <vt:lpstr>Brain-to-Text Decoding: A non-invasive approach via Typing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Jarod Levy</cp:lastModifiedBy>
  <cp:revision>65</cp:revision>
  <dcterms:modified xsi:type="dcterms:W3CDTF">2025-10-05T17:30:27Z</dcterms:modified>
</cp:coreProperties>
</file>